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3"/>
  </p:notesMasterIdLst>
  <p:sldIdLst>
    <p:sldId id="306" r:id="rId5"/>
    <p:sldId id="307" r:id="rId6"/>
    <p:sldId id="319" r:id="rId7"/>
    <p:sldId id="313" r:id="rId8"/>
    <p:sldId id="303" r:id="rId9"/>
    <p:sldId id="330" r:id="rId10"/>
    <p:sldId id="304" r:id="rId11"/>
    <p:sldId id="314" r:id="rId12"/>
    <p:sldId id="321" r:id="rId13"/>
    <p:sldId id="309" r:id="rId14"/>
    <p:sldId id="295" r:id="rId15"/>
    <p:sldId id="322" r:id="rId16"/>
    <p:sldId id="323" r:id="rId17"/>
    <p:sldId id="324" r:id="rId18"/>
    <p:sldId id="317" r:id="rId19"/>
    <p:sldId id="331" r:id="rId20"/>
    <p:sldId id="326" r:id="rId21"/>
    <p:sldId id="335" r:id="rId22"/>
    <p:sldId id="318" r:id="rId23"/>
    <p:sldId id="328" r:id="rId24"/>
    <p:sldId id="339" r:id="rId25"/>
    <p:sldId id="340" r:id="rId26"/>
    <p:sldId id="329" r:id="rId27"/>
    <p:sldId id="341" r:id="rId28"/>
    <p:sldId id="332" r:id="rId29"/>
    <p:sldId id="325" r:id="rId30"/>
    <p:sldId id="333" r:id="rId31"/>
    <p:sldId id="31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088C2-E89F-4DE7-BD2F-7D14604F8FFF}" v="49" dt="2021-04-27T23:40:06.990"/>
    <p1510:client id="{38F74370-C64A-4992-94A7-77DF74C2E569}" v="41" dt="2021-04-27T02:23:20.353"/>
    <p1510:client id="{3D770B31-424A-42A4-BCDA-75CE84CEE52F}" v="3" dt="2021-04-27T22:57:59.791"/>
    <p1510:client id="{449CBC4A-A3C5-4806-AB1E-9F0A05DE52E8}" v="32" dt="2021-04-28T00:17:00.160"/>
    <p1510:client id="{502AA0C7-B2F5-4544-80E6-6858C90EF170}" v="2" dt="2021-04-28T00:09:13.851"/>
    <p1510:client id="{68C0E820-E7B3-43F4-B485-1F0A4F6B5625}" v="10" dt="2021-04-27T19:52:15.028"/>
    <p1510:client id="{9A6B8008-DCE9-460F-8BAB-787E7CB607A6}" v="8" dt="2021-04-27T14:13:28.091"/>
    <p1510:client id="{DC85BA25-177F-4B17-9B10-513E04159A6E}" v="1321" dt="2021-04-27T19:29:36.881"/>
    <p1510:client id="{F7E121A2-EB50-453C-8377-635D78464B4B}" v="226" dt="2021-04-28T00:00:50.631"/>
    <p1510:client id="{F81EAC0F-F950-4385-95D4-778154B043EB}" v="3" dt="2021-04-29T20:20:47.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392"/>
        <p:guide pos="7056"/>
        <p:guide orient="horz" pos="3168"/>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ey Sheppard" userId="S::hsheppard@ggc.edu::f82931ab-52af-49ed-95cf-83b45e6beebe" providerId="AD" clId="Web-{C07C9CA4-FC00-4DC9-A40C-2A86654B0D30}"/>
    <pc:docChg chg="modSld">
      <pc:chgData name="Haley Sheppard" userId="S::hsheppard@ggc.edu::f82931ab-52af-49ed-95cf-83b45e6beebe" providerId="AD" clId="Web-{C07C9CA4-FC00-4DC9-A40C-2A86654B0D30}" dt="2021-04-27T19:37:17.736" v="118"/>
      <pc:docMkLst>
        <pc:docMk/>
      </pc:docMkLst>
      <pc:sldChg chg="modNotes">
        <pc:chgData name="Haley Sheppard" userId="S::hsheppard@ggc.edu::f82931ab-52af-49ed-95cf-83b45e6beebe" providerId="AD" clId="Web-{C07C9CA4-FC00-4DC9-A40C-2A86654B0D30}" dt="2021-04-27T19:37:17.736" v="118"/>
        <pc:sldMkLst>
          <pc:docMk/>
          <pc:sldMk cId="3735722326" sldId="333"/>
        </pc:sldMkLst>
      </pc:sldChg>
    </pc:docChg>
  </pc:docChgLst>
  <pc:docChgLst>
    <pc:chgData name="Haley Sheppard" userId="S::hsheppard@ggc.edu::f82931ab-52af-49ed-95cf-83b45e6beebe" providerId="AD" clId="Web-{3098328B-09ED-4298-922F-A14A77994581}"/>
    <pc:docChg chg="modSld">
      <pc:chgData name="Haley Sheppard" userId="S::hsheppard@ggc.edu::f82931ab-52af-49ed-95cf-83b45e6beebe" providerId="AD" clId="Web-{3098328B-09ED-4298-922F-A14A77994581}" dt="2021-04-27T19:44:32.839" v="75"/>
      <pc:docMkLst>
        <pc:docMk/>
      </pc:docMkLst>
      <pc:sldChg chg="modNotes">
        <pc:chgData name="Haley Sheppard" userId="S::hsheppard@ggc.edu::f82931ab-52af-49ed-95cf-83b45e6beebe" providerId="AD" clId="Web-{3098328B-09ED-4298-922F-A14A77994581}" dt="2021-04-27T19:44:32.839" v="75"/>
        <pc:sldMkLst>
          <pc:docMk/>
          <pc:sldMk cId="3735722326" sldId="333"/>
        </pc:sldMkLst>
      </pc:sldChg>
    </pc:docChg>
  </pc:docChgLst>
  <pc:docChgLst>
    <pc:chgData name="Haley Sheppard" userId="S::hsheppard@ggc.edu::f82931ab-52af-49ed-95cf-83b45e6beebe" providerId="AD" clId="Web-{F81EAC0F-F950-4385-95D4-778154B043EB}"/>
    <pc:docChg chg="modSld">
      <pc:chgData name="Haley Sheppard" userId="S::hsheppard@ggc.edu::f82931ab-52af-49ed-95cf-83b45e6beebe" providerId="AD" clId="Web-{F81EAC0F-F950-4385-95D4-778154B043EB}" dt="2021-04-29T20:20:47.418" v="2"/>
      <pc:docMkLst>
        <pc:docMk/>
      </pc:docMkLst>
      <pc:sldChg chg="mod modShow">
        <pc:chgData name="Haley Sheppard" userId="S::hsheppard@ggc.edu::f82931ab-52af-49ed-95cf-83b45e6beebe" providerId="AD" clId="Web-{F81EAC0F-F950-4385-95D4-778154B043EB}" dt="2021-04-29T20:20:36.449" v="0"/>
        <pc:sldMkLst>
          <pc:docMk/>
          <pc:sldMk cId="2270028676" sldId="313"/>
        </pc:sldMkLst>
      </pc:sldChg>
      <pc:sldChg chg="mod modShow">
        <pc:chgData name="Haley Sheppard" userId="S::hsheppard@ggc.edu::f82931ab-52af-49ed-95cf-83b45e6beebe" providerId="AD" clId="Web-{F81EAC0F-F950-4385-95D4-778154B043EB}" dt="2021-04-29T20:20:44.980" v="1"/>
        <pc:sldMkLst>
          <pc:docMk/>
          <pc:sldMk cId="4013562149" sldId="314"/>
        </pc:sldMkLst>
      </pc:sldChg>
      <pc:sldChg chg="mod modShow">
        <pc:chgData name="Haley Sheppard" userId="S::hsheppard@ggc.edu::f82931ab-52af-49ed-95cf-83b45e6beebe" providerId="AD" clId="Web-{F81EAC0F-F950-4385-95D4-778154B043EB}" dt="2021-04-29T20:20:47.418" v="2"/>
        <pc:sldMkLst>
          <pc:docMk/>
          <pc:sldMk cId="376475743" sldId="321"/>
        </pc:sldMkLst>
      </pc:sldChg>
    </pc:docChg>
  </pc:docChgLst>
  <pc:docChgLst>
    <pc:chgData name="Haley Sheppard" userId="S::hsheppard@ggc.edu::f82931ab-52af-49ed-95cf-83b45e6beebe" providerId="AD" clId="Web-{449CBC4A-A3C5-4806-AB1E-9F0A05DE52E8}"/>
    <pc:docChg chg="modSld">
      <pc:chgData name="Haley Sheppard" userId="S::hsheppard@ggc.edu::f82931ab-52af-49ed-95cf-83b45e6beebe" providerId="AD" clId="Web-{449CBC4A-A3C5-4806-AB1E-9F0A05DE52E8}" dt="2021-04-28T00:17:00.160" v="30" actId="1076"/>
      <pc:docMkLst>
        <pc:docMk/>
      </pc:docMkLst>
      <pc:sldChg chg="addSp delSp modSp">
        <pc:chgData name="Haley Sheppard" userId="S::hsheppard@ggc.edu::f82931ab-52af-49ed-95cf-83b45e6beebe" providerId="AD" clId="Web-{449CBC4A-A3C5-4806-AB1E-9F0A05DE52E8}" dt="2021-04-28T00:17:00.160" v="30" actId="1076"/>
        <pc:sldMkLst>
          <pc:docMk/>
          <pc:sldMk cId="3159288639" sldId="303"/>
        </pc:sldMkLst>
        <pc:spChg chg="add del mod">
          <ac:chgData name="Haley Sheppard" userId="S::hsheppard@ggc.edu::f82931ab-52af-49ed-95cf-83b45e6beebe" providerId="AD" clId="Web-{449CBC4A-A3C5-4806-AB1E-9F0A05DE52E8}" dt="2021-04-28T00:11:01.820" v="10"/>
          <ac:spMkLst>
            <pc:docMk/>
            <pc:sldMk cId="3159288639" sldId="303"/>
            <ac:spMk id="151" creationId="{41615012-BA54-4B04-ACA3-13D6DA8E0049}"/>
          </ac:spMkLst>
        </pc:spChg>
        <pc:graphicFrameChg chg="del mod modGraphic">
          <ac:chgData name="Haley Sheppard" userId="S::hsheppard@ggc.edu::f82931ab-52af-49ed-95cf-83b45e6beebe" providerId="AD" clId="Web-{449CBC4A-A3C5-4806-AB1E-9F0A05DE52E8}" dt="2021-04-28T00:10:56.179" v="8"/>
          <ac:graphicFrameMkLst>
            <pc:docMk/>
            <pc:sldMk cId="3159288639" sldId="303"/>
            <ac:graphicFrameMk id="14" creationId="{CEC6DA80-0404-4CED-A682-9D41A16B341E}"/>
          </ac:graphicFrameMkLst>
        </pc:graphicFrameChg>
        <pc:picChg chg="add del mod ord">
          <ac:chgData name="Haley Sheppard" userId="S::hsheppard@ggc.edu::f82931ab-52af-49ed-95cf-83b45e6beebe" providerId="AD" clId="Web-{449CBC4A-A3C5-4806-AB1E-9F0A05DE52E8}" dt="2021-04-28T00:16:06.924" v="22"/>
          <ac:picMkLst>
            <pc:docMk/>
            <pc:sldMk cId="3159288639" sldId="303"/>
            <ac:picMk id="133" creationId="{B154DB0D-76F5-45A8-8FF6-9B5FAC0580A5}"/>
          </ac:picMkLst>
        </pc:picChg>
        <pc:picChg chg="add mod modCrop">
          <ac:chgData name="Haley Sheppard" userId="S::hsheppard@ggc.edu::f82931ab-52af-49ed-95cf-83b45e6beebe" providerId="AD" clId="Web-{449CBC4A-A3C5-4806-AB1E-9F0A05DE52E8}" dt="2021-04-28T00:17:00.160" v="30" actId="1076"/>
          <ac:picMkLst>
            <pc:docMk/>
            <pc:sldMk cId="3159288639" sldId="303"/>
            <ac:picMk id="152" creationId="{17EE5301-8E19-4E3B-8557-C3984733A8A8}"/>
          </ac:picMkLst>
        </pc:picChg>
      </pc:sldChg>
    </pc:docChg>
  </pc:docChgLst>
  <pc:docChgLst>
    <pc:chgData name="Haley Sheppard" userId="S::hsheppard@ggc.edu::f82931ab-52af-49ed-95cf-83b45e6beebe" providerId="AD" clId="Web-{DC85BA25-177F-4B17-9B10-513E04159A6E}"/>
    <pc:docChg chg="addSld delSld modSld sldOrd">
      <pc:chgData name="Haley Sheppard" userId="S::hsheppard@ggc.edu::f82931ab-52af-49ed-95cf-83b45e6beebe" providerId="AD" clId="Web-{DC85BA25-177F-4B17-9B10-513E04159A6E}" dt="2021-04-27T19:29:55.069" v="1721" actId="1076"/>
      <pc:docMkLst>
        <pc:docMk/>
      </pc:docMkLst>
      <pc:sldChg chg="addSp delSp modSp mod setBg addAnim modNotes">
        <pc:chgData name="Haley Sheppard" userId="S::hsheppard@ggc.edu::f82931ab-52af-49ed-95cf-83b45e6beebe" providerId="AD" clId="Web-{DC85BA25-177F-4B17-9B10-513E04159A6E}" dt="2021-04-27T19:17:17.878" v="1323"/>
        <pc:sldMkLst>
          <pc:docMk/>
          <pc:sldMk cId="3124766000" sldId="304"/>
        </pc:sldMkLst>
        <pc:spChg chg="mod">
          <ac:chgData name="Haley Sheppard" userId="S::hsheppard@ggc.edu::f82931ab-52af-49ed-95cf-83b45e6beebe" providerId="AD" clId="Web-{DC85BA25-177F-4B17-9B10-513E04159A6E}" dt="2021-04-27T19:17:17.878" v="1322"/>
          <ac:spMkLst>
            <pc:docMk/>
            <pc:sldMk cId="3124766000" sldId="304"/>
            <ac:spMk id="2" creationId="{CFACDA59-55A0-4EA5-B3E4-646D1D3B4CEB}"/>
          </ac:spMkLst>
        </pc:spChg>
        <pc:spChg chg="del mod">
          <ac:chgData name="Haley Sheppard" userId="S::hsheppard@ggc.edu::f82931ab-52af-49ed-95cf-83b45e6beebe" providerId="AD" clId="Web-{DC85BA25-177F-4B17-9B10-513E04159A6E}" dt="2021-04-27T19:16:42.830" v="1321"/>
          <ac:spMkLst>
            <pc:docMk/>
            <pc:sldMk cId="3124766000" sldId="304"/>
            <ac:spMk id="4" creationId="{1FE9CB6C-6FF8-4B8C-9B41-2DDD39B25DE3}"/>
          </ac:spMkLst>
        </pc:spChg>
        <pc:spChg chg="add">
          <ac:chgData name="Haley Sheppard" userId="S::hsheppard@ggc.edu::f82931ab-52af-49ed-95cf-83b45e6beebe" providerId="AD" clId="Web-{DC85BA25-177F-4B17-9B10-513E04159A6E}" dt="2021-04-27T19:17:17.878" v="1322"/>
          <ac:spMkLst>
            <pc:docMk/>
            <pc:sldMk cId="3124766000" sldId="304"/>
            <ac:spMk id="10" creationId="{C17278C5-34E8-4293-BE47-73B18483AF7B}"/>
          </ac:spMkLst>
        </pc:spChg>
        <pc:spChg chg="add">
          <ac:chgData name="Haley Sheppard" userId="S::hsheppard@ggc.edu::f82931ab-52af-49ed-95cf-83b45e6beebe" providerId="AD" clId="Web-{DC85BA25-177F-4B17-9B10-513E04159A6E}" dt="2021-04-27T19:17:17.878" v="1322"/>
          <ac:spMkLst>
            <pc:docMk/>
            <pc:sldMk cId="3124766000" sldId="304"/>
            <ac:spMk id="12" creationId="{9A3F5928-D955-456A-97B5-AA390B8CE9D5}"/>
          </ac:spMkLst>
        </pc:spChg>
        <pc:spChg chg="add">
          <ac:chgData name="Haley Sheppard" userId="S::hsheppard@ggc.edu::f82931ab-52af-49ed-95cf-83b45e6beebe" providerId="AD" clId="Web-{DC85BA25-177F-4B17-9B10-513E04159A6E}" dt="2021-04-27T19:17:17.878" v="1322"/>
          <ac:spMkLst>
            <pc:docMk/>
            <pc:sldMk cId="3124766000" sldId="304"/>
            <ac:spMk id="16" creationId="{C5CB530E-515E-412C-9DF1-5F8FFBD6F383}"/>
          </ac:spMkLst>
        </pc:spChg>
        <pc:spChg chg="add">
          <ac:chgData name="Haley Sheppard" userId="S::hsheppard@ggc.edu::f82931ab-52af-49ed-95cf-83b45e6beebe" providerId="AD" clId="Web-{DC85BA25-177F-4B17-9B10-513E04159A6E}" dt="2021-04-27T19:17:17.878" v="1322"/>
          <ac:spMkLst>
            <pc:docMk/>
            <pc:sldMk cId="3124766000" sldId="304"/>
            <ac:spMk id="18" creationId="{712D4376-A578-4FF1-94FC-245E7A6A489F}"/>
          </ac:spMkLst>
        </pc:spChg>
        <pc:spChg chg="add">
          <ac:chgData name="Haley Sheppard" userId="S::hsheppard@ggc.edu::f82931ab-52af-49ed-95cf-83b45e6beebe" providerId="AD" clId="Web-{DC85BA25-177F-4B17-9B10-513E04159A6E}" dt="2021-04-27T19:17:17.878" v="1322"/>
          <ac:spMkLst>
            <pc:docMk/>
            <pc:sldMk cId="3124766000" sldId="304"/>
            <ac:spMk id="20" creationId="{AEA7509D-F04F-40CB-A0B3-EEF16499CC9F}"/>
          </ac:spMkLst>
        </pc:spChg>
        <pc:picChg chg="add">
          <ac:chgData name="Haley Sheppard" userId="S::hsheppard@ggc.edu::f82931ab-52af-49ed-95cf-83b45e6beebe" providerId="AD" clId="Web-{DC85BA25-177F-4B17-9B10-513E04159A6E}" dt="2021-04-27T19:17:17.878" v="1322"/>
          <ac:picMkLst>
            <pc:docMk/>
            <pc:sldMk cId="3124766000" sldId="304"/>
            <ac:picMk id="5" creationId="{839E9465-13B0-4A01-A508-CB1108C707AF}"/>
          </ac:picMkLst>
        </pc:picChg>
        <pc:cxnChg chg="add">
          <ac:chgData name="Haley Sheppard" userId="S::hsheppard@ggc.edu::f82931ab-52af-49ed-95cf-83b45e6beebe" providerId="AD" clId="Web-{DC85BA25-177F-4B17-9B10-513E04159A6E}" dt="2021-04-27T19:17:17.878" v="1322"/>
          <ac:cxnSpMkLst>
            <pc:docMk/>
            <pc:sldMk cId="3124766000" sldId="304"/>
            <ac:cxnSpMk id="8" creationId="{D1B787A8-0D67-4B7E-9B48-86BD906AB6B5}"/>
          </ac:cxnSpMkLst>
        </pc:cxnChg>
        <pc:cxnChg chg="add">
          <ac:chgData name="Haley Sheppard" userId="S::hsheppard@ggc.edu::f82931ab-52af-49ed-95cf-83b45e6beebe" providerId="AD" clId="Web-{DC85BA25-177F-4B17-9B10-513E04159A6E}" dt="2021-04-27T19:17:17.878" v="1322"/>
          <ac:cxnSpMkLst>
            <pc:docMk/>
            <pc:sldMk cId="3124766000" sldId="304"/>
            <ac:cxnSpMk id="14" creationId="{56020367-4FD5-4596-8E10-C5F095CD8DBF}"/>
          </ac:cxnSpMkLst>
        </pc:cxnChg>
      </pc:sldChg>
      <pc:sldChg chg="modSp">
        <pc:chgData name="Haley Sheppard" userId="S::hsheppard@ggc.edu::f82931ab-52af-49ed-95cf-83b45e6beebe" providerId="AD" clId="Web-{DC85BA25-177F-4B17-9B10-513E04159A6E}" dt="2021-04-27T19:12:16.089" v="1224" actId="20577"/>
        <pc:sldMkLst>
          <pc:docMk/>
          <pc:sldMk cId="1613598062" sldId="307"/>
        </pc:sldMkLst>
        <pc:spChg chg="mod">
          <ac:chgData name="Haley Sheppard" userId="S::hsheppard@ggc.edu::f82931ab-52af-49ed-95cf-83b45e6beebe" providerId="AD" clId="Web-{DC85BA25-177F-4B17-9B10-513E04159A6E}" dt="2021-04-27T19:12:16.089" v="1224" actId="20577"/>
          <ac:spMkLst>
            <pc:docMk/>
            <pc:sldMk cId="1613598062" sldId="307"/>
            <ac:spMk id="4" creationId="{65DE74E9-AA78-46C1-845A-0B72FA8AF35E}"/>
          </ac:spMkLst>
        </pc:spChg>
      </pc:sldChg>
      <pc:sldChg chg="modSp">
        <pc:chgData name="Haley Sheppard" userId="S::hsheppard@ggc.edu::f82931ab-52af-49ed-95cf-83b45e6beebe" providerId="AD" clId="Web-{DC85BA25-177F-4B17-9B10-513E04159A6E}" dt="2021-04-27T19:13:50.372" v="1231" actId="14100"/>
        <pc:sldMkLst>
          <pc:docMk/>
          <pc:sldMk cId="376475743" sldId="321"/>
        </pc:sldMkLst>
        <pc:spChg chg="mod">
          <ac:chgData name="Haley Sheppard" userId="S::hsheppard@ggc.edu::f82931ab-52af-49ed-95cf-83b45e6beebe" providerId="AD" clId="Web-{DC85BA25-177F-4B17-9B10-513E04159A6E}" dt="2021-04-27T19:13:50.372" v="1231" actId="14100"/>
          <ac:spMkLst>
            <pc:docMk/>
            <pc:sldMk cId="376475743" sldId="321"/>
            <ac:spMk id="5" creationId="{6302B88A-49F3-4B88-88CA-36CCF6E914DF}"/>
          </ac:spMkLst>
        </pc:spChg>
      </pc:sldChg>
      <pc:sldChg chg="addSp delSp modSp modNotes">
        <pc:chgData name="Haley Sheppard" userId="S::hsheppard@ggc.edu::f82931ab-52af-49ed-95cf-83b45e6beebe" providerId="AD" clId="Web-{DC85BA25-177F-4B17-9B10-513E04159A6E}" dt="2021-04-27T19:29:55.069" v="1721" actId="1076"/>
        <pc:sldMkLst>
          <pc:docMk/>
          <pc:sldMk cId="4097526729" sldId="330"/>
        </pc:sldMkLst>
        <pc:spChg chg="del">
          <ac:chgData name="Haley Sheppard" userId="S::hsheppard@ggc.edu::f82931ab-52af-49ed-95cf-83b45e6beebe" providerId="AD" clId="Web-{DC85BA25-177F-4B17-9B10-513E04159A6E}" dt="2021-04-27T19:17:59.441" v="1324"/>
          <ac:spMkLst>
            <pc:docMk/>
            <pc:sldMk cId="4097526729" sldId="330"/>
            <ac:spMk id="11" creationId="{5A5FFA6E-4456-4BA1-AF25-B77CB7D90A73}"/>
          </ac:spMkLst>
        </pc:spChg>
        <pc:graphicFrameChg chg="add mod ord modGraphic">
          <ac:chgData name="Haley Sheppard" userId="S::hsheppard@ggc.edu::f82931ab-52af-49ed-95cf-83b45e6beebe" providerId="AD" clId="Web-{DC85BA25-177F-4B17-9B10-513E04159A6E}" dt="2021-04-27T19:29:55.069" v="1721" actId="1076"/>
          <ac:graphicFrameMkLst>
            <pc:docMk/>
            <pc:sldMk cId="4097526729" sldId="330"/>
            <ac:graphicFrameMk id="2" creationId="{244A3091-0BAC-40B8-828C-8F11AB40028A}"/>
          </ac:graphicFrameMkLst>
        </pc:graphicFrameChg>
      </pc:sldChg>
      <pc:sldChg chg="addSp delSp modSp">
        <pc:chgData name="Haley Sheppard" userId="S::hsheppard@ggc.edu::f82931ab-52af-49ed-95cf-83b45e6beebe" providerId="AD" clId="Web-{DC85BA25-177F-4B17-9B10-513E04159A6E}" dt="2021-04-27T19:06:57.831" v="950" actId="1076"/>
        <pc:sldMkLst>
          <pc:docMk/>
          <pc:sldMk cId="1584508227" sldId="331"/>
        </pc:sldMkLst>
        <pc:spChg chg="mod">
          <ac:chgData name="Haley Sheppard" userId="S::hsheppard@ggc.edu::f82931ab-52af-49ed-95cf-83b45e6beebe" providerId="AD" clId="Web-{DC85BA25-177F-4B17-9B10-513E04159A6E}" dt="2021-04-27T19:05:39.547" v="944" actId="14100"/>
          <ac:spMkLst>
            <pc:docMk/>
            <pc:sldMk cId="1584508227" sldId="331"/>
            <ac:spMk id="4" creationId="{26DDE0F9-4D5D-4102-9FEC-9414F661B87E}"/>
          </ac:spMkLst>
        </pc:spChg>
        <pc:spChg chg="del mod">
          <ac:chgData name="Haley Sheppard" userId="S::hsheppard@ggc.edu::f82931ab-52af-49ed-95cf-83b45e6beebe" providerId="AD" clId="Web-{DC85BA25-177F-4B17-9B10-513E04159A6E}" dt="2021-04-27T17:41:31.295" v="332"/>
          <ac:spMkLst>
            <pc:docMk/>
            <pc:sldMk cId="1584508227" sldId="331"/>
            <ac:spMk id="5" creationId="{B0D185DA-D4BD-49DB-A19B-866AAD1CEB1B}"/>
          </ac:spMkLst>
        </pc:spChg>
        <pc:spChg chg="add del mod">
          <ac:chgData name="Haley Sheppard" userId="S::hsheppard@ggc.edu::f82931ab-52af-49ed-95cf-83b45e6beebe" providerId="AD" clId="Web-{DC85BA25-177F-4B17-9B10-513E04159A6E}" dt="2021-04-27T17:41:34.795" v="333"/>
          <ac:spMkLst>
            <pc:docMk/>
            <pc:sldMk cId="1584508227" sldId="331"/>
            <ac:spMk id="91" creationId="{DBD9A011-B9BE-4946-9A88-5EF99EA68488}"/>
          </ac:spMkLst>
        </pc:spChg>
        <pc:graphicFrameChg chg="add mod modGraphic">
          <ac:chgData name="Haley Sheppard" userId="S::hsheppard@ggc.edu::f82931ab-52af-49ed-95cf-83b45e6beebe" providerId="AD" clId="Web-{DC85BA25-177F-4B17-9B10-513E04159A6E}" dt="2021-04-27T19:06:57.831" v="950" actId="1076"/>
          <ac:graphicFrameMkLst>
            <pc:docMk/>
            <pc:sldMk cId="1584508227" sldId="331"/>
            <ac:graphicFrameMk id="2" creationId="{E9683337-5582-46C1-A54A-3870E48EC424}"/>
          </ac:graphicFrameMkLst>
        </pc:graphicFrameChg>
      </pc:sldChg>
      <pc:sldChg chg="addSp delSp modSp mod setBg modClrScheme addAnim delDesignElem chgLayout modNotes">
        <pc:chgData name="Haley Sheppard" userId="S::hsheppard@ggc.edu::f82931ab-52af-49ed-95cf-83b45e6beebe" providerId="AD" clId="Web-{DC85BA25-177F-4B17-9B10-513E04159A6E}" dt="2021-04-27T17:34:56.299" v="135"/>
        <pc:sldMkLst>
          <pc:docMk/>
          <pc:sldMk cId="1790327365" sldId="332"/>
        </pc:sldMkLst>
        <pc:spChg chg="add del mod ord">
          <ac:chgData name="Haley Sheppard" userId="S::hsheppard@ggc.edu::f82931ab-52af-49ed-95cf-83b45e6beebe" providerId="AD" clId="Web-{DC85BA25-177F-4B17-9B10-513E04159A6E}" dt="2021-04-27T17:33:04.796" v="100"/>
          <ac:spMkLst>
            <pc:docMk/>
            <pc:sldMk cId="1790327365" sldId="332"/>
            <ac:spMk id="2" creationId="{A2999862-807C-40B2-9B5A-830BF8E9C2E1}"/>
          </ac:spMkLst>
        </pc:spChg>
        <pc:spChg chg="add del mod ord">
          <ac:chgData name="Haley Sheppard" userId="S::hsheppard@ggc.edu::f82931ab-52af-49ed-95cf-83b45e6beebe" providerId="AD" clId="Web-{DC85BA25-177F-4B17-9B10-513E04159A6E}" dt="2021-04-27T17:34:46.909" v="122"/>
          <ac:spMkLst>
            <pc:docMk/>
            <pc:sldMk cId="1790327365" sldId="332"/>
            <ac:spMk id="3" creationId="{37F2B20C-FA8C-4DB1-9797-77A0DAA670A4}"/>
          </ac:spMkLst>
        </pc:spChg>
        <pc:spChg chg="mod ord">
          <ac:chgData name="Haley Sheppard" userId="S::hsheppard@ggc.edu::f82931ab-52af-49ed-95cf-83b45e6beebe" providerId="AD" clId="Web-{DC85BA25-177F-4B17-9B10-513E04159A6E}" dt="2021-04-27T17:34:39.221" v="120"/>
          <ac:spMkLst>
            <pc:docMk/>
            <pc:sldMk cId="1790327365" sldId="332"/>
            <ac:spMk id="4" creationId="{CCB399ED-D3AA-4C95-AD2D-64F08AC8B5E0}"/>
          </ac:spMkLst>
        </pc:spChg>
        <pc:spChg chg="del mod ord">
          <ac:chgData name="Haley Sheppard" userId="S::hsheppard@ggc.edu::f82931ab-52af-49ed-95cf-83b45e6beebe" providerId="AD" clId="Web-{DC85BA25-177F-4B17-9B10-513E04159A6E}" dt="2021-04-27T17:33:04.796" v="100"/>
          <ac:spMkLst>
            <pc:docMk/>
            <pc:sldMk cId="1790327365" sldId="332"/>
            <ac:spMk id="5" creationId="{0ECC5FCC-7FC0-4314-AA96-1BCB89659378}"/>
          </ac:spMkLst>
        </pc:spChg>
        <pc:spChg chg="add">
          <ac:chgData name="Haley Sheppard" userId="S::hsheppard@ggc.edu::f82931ab-52af-49ed-95cf-83b45e6beebe" providerId="AD" clId="Web-{DC85BA25-177F-4B17-9B10-513E04159A6E}" dt="2021-04-27T17:34:39.221" v="120"/>
          <ac:spMkLst>
            <pc:docMk/>
            <pc:sldMk cId="1790327365" sldId="332"/>
            <ac:spMk id="6" creationId="{9A3F5928-D955-456A-97B5-AA390B8CE9D5}"/>
          </ac:spMkLst>
        </pc:spChg>
        <pc:spChg chg="add">
          <ac:chgData name="Haley Sheppard" userId="S::hsheppard@ggc.edu::f82931ab-52af-49ed-95cf-83b45e6beebe" providerId="AD" clId="Web-{DC85BA25-177F-4B17-9B10-513E04159A6E}" dt="2021-04-27T17:34:39.221" v="120"/>
          <ac:spMkLst>
            <pc:docMk/>
            <pc:sldMk cId="1790327365" sldId="332"/>
            <ac:spMk id="13" creationId="{C5CB530E-515E-412C-9DF1-5F8FFBD6F383}"/>
          </ac:spMkLst>
        </pc:spChg>
        <pc:spChg chg="add del">
          <ac:chgData name="Haley Sheppard" userId="S::hsheppard@ggc.edu::f82931ab-52af-49ed-95cf-83b45e6beebe" providerId="AD" clId="Web-{DC85BA25-177F-4B17-9B10-513E04159A6E}" dt="2021-04-27T17:34:31.705" v="118"/>
          <ac:spMkLst>
            <pc:docMk/>
            <pc:sldMk cId="1790327365" sldId="332"/>
            <ac:spMk id="14" creationId="{D9FB580A-BA0E-4D5E-90F4-C42767A78389}"/>
          </ac:spMkLst>
        </pc:spChg>
        <pc:spChg chg="add">
          <ac:chgData name="Haley Sheppard" userId="S::hsheppard@ggc.edu::f82931ab-52af-49ed-95cf-83b45e6beebe" providerId="AD" clId="Web-{DC85BA25-177F-4B17-9B10-513E04159A6E}" dt="2021-04-27T17:34:39.221" v="120"/>
          <ac:spMkLst>
            <pc:docMk/>
            <pc:sldMk cId="1790327365" sldId="332"/>
            <ac:spMk id="15" creationId="{712D4376-A578-4FF1-94FC-245E7A6A489F}"/>
          </ac:spMkLst>
        </pc:spChg>
        <pc:spChg chg="add">
          <ac:chgData name="Haley Sheppard" userId="S::hsheppard@ggc.edu::f82931ab-52af-49ed-95cf-83b45e6beebe" providerId="AD" clId="Web-{DC85BA25-177F-4B17-9B10-513E04159A6E}" dt="2021-04-27T17:34:39.221" v="120"/>
          <ac:spMkLst>
            <pc:docMk/>
            <pc:sldMk cId="1790327365" sldId="332"/>
            <ac:spMk id="17" creationId="{AEA7509D-F04F-40CB-A0B3-EEF16499CC9F}"/>
          </ac:spMkLst>
        </pc:spChg>
        <pc:picChg chg="add del">
          <ac:chgData name="Haley Sheppard" userId="S::hsheppard@ggc.edu::f82931ab-52af-49ed-95cf-83b45e6beebe" providerId="AD" clId="Web-{DC85BA25-177F-4B17-9B10-513E04159A6E}" dt="2021-04-27T17:34:34.189" v="119"/>
          <ac:picMkLst>
            <pc:docMk/>
            <pc:sldMk cId="1790327365" sldId="332"/>
            <ac:picMk id="9" creationId="{F2996A40-7377-4B0B-A112-5BC20216D092}"/>
          </ac:picMkLst>
        </pc:picChg>
        <pc:cxnChg chg="add">
          <ac:chgData name="Haley Sheppard" userId="S::hsheppard@ggc.edu::f82931ab-52af-49ed-95cf-83b45e6beebe" providerId="AD" clId="Web-{DC85BA25-177F-4B17-9B10-513E04159A6E}" dt="2021-04-27T17:34:39.221" v="120"/>
          <ac:cxnSpMkLst>
            <pc:docMk/>
            <pc:sldMk cId="1790327365" sldId="332"/>
            <ac:cxnSpMk id="11" creationId="{56020367-4FD5-4596-8E10-C5F095CD8DBF}"/>
          </ac:cxnSpMkLst>
        </pc:cxnChg>
        <pc:cxnChg chg="add del">
          <ac:chgData name="Haley Sheppard" userId="S::hsheppard@ggc.edu::f82931ab-52af-49ed-95cf-83b45e6beebe" providerId="AD" clId="Web-{DC85BA25-177F-4B17-9B10-513E04159A6E}" dt="2021-04-27T17:34:31.705" v="118"/>
          <ac:cxnSpMkLst>
            <pc:docMk/>
            <pc:sldMk cId="1790327365" sldId="332"/>
            <ac:cxnSpMk id="12" creationId="{D1B787A8-0D67-4B7E-9B48-86BD906AB6B5}"/>
          </ac:cxnSpMkLst>
        </pc:cxnChg>
      </pc:sldChg>
      <pc:sldChg chg="addSp delSp modSp mod setBg addAnim modAnim modNotes">
        <pc:chgData name="Haley Sheppard" userId="S::hsheppard@ggc.edu::f82931ab-52af-49ed-95cf-83b45e6beebe" providerId="AD" clId="Web-{DC85BA25-177F-4B17-9B10-513E04159A6E}" dt="2021-04-27T17:39:51.339" v="288"/>
        <pc:sldMkLst>
          <pc:docMk/>
          <pc:sldMk cId="3735722326" sldId="333"/>
        </pc:sldMkLst>
        <pc:spChg chg="add del mod">
          <ac:chgData name="Haley Sheppard" userId="S::hsheppard@ggc.edu::f82931ab-52af-49ed-95cf-83b45e6beebe" providerId="AD" clId="Web-{DC85BA25-177F-4B17-9B10-513E04159A6E}" dt="2021-04-27T17:36:34.396" v="157"/>
          <ac:spMkLst>
            <pc:docMk/>
            <pc:sldMk cId="3735722326" sldId="333"/>
            <ac:spMk id="3" creationId="{74170F0A-50BA-4B9C-A274-B5F4409B1168}"/>
          </ac:spMkLst>
        </pc:spChg>
        <pc:spChg chg="del">
          <ac:chgData name="Haley Sheppard" userId="S::hsheppard@ggc.edu::f82931ab-52af-49ed-95cf-83b45e6beebe" providerId="AD" clId="Web-{DC85BA25-177F-4B17-9B10-513E04159A6E}" dt="2021-04-27T17:36:26.364" v="155"/>
          <ac:spMkLst>
            <pc:docMk/>
            <pc:sldMk cId="3735722326" sldId="333"/>
            <ac:spMk id="4" creationId="{18E47748-3544-4087-90C5-4D6D954EEB1A}"/>
          </ac:spMkLst>
        </pc:spChg>
        <pc:spChg chg="del">
          <ac:chgData name="Haley Sheppard" userId="S::hsheppard@ggc.edu::f82931ab-52af-49ed-95cf-83b45e6beebe" providerId="AD" clId="Web-{DC85BA25-177F-4B17-9B10-513E04159A6E}" dt="2021-04-27T17:36:23.583" v="154"/>
          <ac:spMkLst>
            <pc:docMk/>
            <pc:sldMk cId="3735722326" sldId="333"/>
            <ac:spMk id="5" creationId="{CAD4C973-67FE-43D9-B398-A9C1569AE2C3}"/>
          </ac:spMkLst>
        </pc:spChg>
        <pc:spChg chg="add mod">
          <ac:chgData name="Haley Sheppard" userId="S::hsheppard@ggc.edu::f82931ab-52af-49ed-95cf-83b45e6beebe" providerId="AD" clId="Web-{DC85BA25-177F-4B17-9B10-513E04159A6E}" dt="2021-04-27T17:37:53.898" v="161"/>
          <ac:spMkLst>
            <pc:docMk/>
            <pc:sldMk cId="3735722326" sldId="333"/>
            <ac:spMk id="7" creationId="{C3A7E9B8-F0C5-4828-8046-DD5E016F1977}"/>
          </ac:spMkLst>
        </pc:spChg>
        <pc:spChg chg="add mod">
          <ac:chgData name="Haley Sheppard" userId="S::hsheppard@ggc.edu::f82931ab-52af-49ed-95cf-83b45e6beebe" providerId="AD" clId="Web-{DC85BA25-177F-4B17-9B10-513E04159A6E}" dt="2021-04-27T17:38:27.243" v="165"/>
          <ac:spMkLst>
            <pc:docMk/>
            <pc:sldMk cId="3735722326" sldId="333"/>
            <ac:spMk id="8" creationId="{4B57D535-1F70-4F8E-979A-C9CC5D0E5B85}"/>
          </ac:spMkLst>
        </pc:spChg>
        <pc:spChg chg="add mod">
          <ac:chgData name="Haley Sheppard" userId="S::hsheppard@ggc.edu::f82931ab-52af-49ed-95cf-83b45e6beebe" providerId="AD" clId="Web-{DC85BA25-177F-4B17-9B10-513E04159A6E}" dt="2021-04-27T17:38:42.040" v="167" actId="1076"/>
          <ac:spMkLst>
            <pc:docMk/>
            <pc:sldMk cId="3735722326" sldId="333"/>
            <ac:spMk id="12" creationId="{831085A6-6951-43CC-85BA-3DE80259B4F8}"/>
          </ac:spMkLst>
        </pc:spChg>
        <pc:spChg chg="add">
          <ac:chgData name="Haley Sheppard" userId="S::hsheppard@ggc.edu::f82931ab-52af-49ed-95cf-83b45e6beebe" providerId="AD" clId="Web-{DC85BA25-177F-4B17-9B10-513E04159A6E}" dt="2021-04-27T17:36:37.646" v="158"/>
          <ac:spMkLst>
            <pc:docMk/>
            <pc:sldMk cId="3735722326" sldId="333"/>
            <ac:spMk id="13" creationId="{16B067B1-F4E5-4FDF-813D-C9E872E80075}"/>
          </ac:spMkLst>
        </pc:spChg>
        <pc:picChg chg="add mod">
          <ac:chgData name="Haley Sheppard" userId="S::hsheppard@ggc.edu::f82931ab-52af-49ed-95cf-83b45e6beebe" providerId="AD" clId="Web-{DC85BA25-177F-4B17-9B10-513E04159A6E}" dt="2021-04-27T17:36:37.646" v="158"/>
          <ac:picMkLst>
            <pc:docMk/>
            <pc:sldMk cId="3735722326" sldId="333"/>
            <ac:picMk id="6" creationId="{4BF23DC8-C0E9-4611-8A55-0E52BE28328C}"/>
          </ac:picMkLst>
        </pc:picChg>
        <pc:cxnChg chg="add">
          <ac:chgData name="Haley Sheppard" userId="S::hsheppard@ggc.edu::f82931ab-52af-49ed-95cf-83b45e6beebe" providerId="AD" clId="Web-{DC85BA25-177F-4B17-9B10-513E04159A6E}" dt="2021-04-27T17:36:37.646" v="158"/>
          <ac:cxnSpMkLst>
            <pc:docMk/>
            <pc:sldMk cId="3735722326" sldId="333"/>
            <ac:cxnSpMk id="11" creationId="{353C1207-D1C8-49E3-8837-E2B89D366FAE}"/>
          </ac:cxnSpMkLst>
        </pc:cxnChg>
      </pc:sldChg>
      <pc:sldChg chg="delSp del">
        <pc:chgData name="Haley Sheppard" userId="S::hsheppard@ggc.edu::f82931ab-52af-49ed-95cf-83b45e6beebe" providerId="AD" clId="Web-{DC85BA25-177F-4B17-9B10-513E04159A6E}" dt="2021-04-27T17:30:29.495" v="47"/>
        <pc:sldMkLst>
          <pc:docMk/>
          <pc:sldMk cId="389292136" sldId="334"/>
        </pc:sldMkLst>
        <pc:spChg chg="del">
          <ac:chgData name="Haley Sheppard" userId="S::hsheppard@ggc.edu::f82931ab-52af-49ed-95cf-83b45e6beebe" providerId="AD" clId="Web-{DC85BA25-177F-4B17-9B10-513E04159A6E}" dt="2021-04-27T17:28:04.272" v="0"/>
          <ac:spMkLst>
            <pc:docMk/>
            <pc:sldMk cId="389292136" sldId="334"/>
            <ac:spMk id="3" creationId="{69981345-9C97-4673-A81C-CA02C95C9F09}"/>
          </ac:spMkLst>
        </pc:spChg>
      </pc:sldChg>
      <pc:sldChg chg="addSp delSp modSp modNotes">
        <pc:chgData name="Haley Sheppard" userId="S::hsheppard@ggc.edu::f82931ab-52af-49ed-95cf-83b45e6beebe" providerId="AD" clId="Web-{DC85BA25-177F-4B17-9B10-513E04159A6E}" dt="2021-04-27T19:10:41.368" v="1199"/>
        <pc:sldMkLst>
          <pc:docMk/>
          <pc:sldMk cId="1069815137" sldId="335"/>
        </pc:sldMkLst>
        <pc:spChg chg="del">
          <ac:chgData name="Haley Sheppard" userId="S::hsheppard@ggc.edu::f82931ab-52af-49ed-95cf-83b45e6beebe" providerId="AD" clId="Web-{DC85BA25-177F-4B17-9B10-513E04159A6E}" dt="2021-04-27T19:08:14.020" v="969"/>
          <ac:spMkLst>
            <pc:docMk/>
            <pc:sldMk cId="1069815137" sldId="335"/>
            <ac:spMk id="5" creationId="{F83D9D32-69BB-49D9-A642-7C15F2885497}"/>
          </ac:spMkLst>
        </pc:spChg>
        <pc:spChg chg="del">
          <ac:chgData name="Haley Sheppard" userId="S::hsheppard@ggc.edu::f82931ab-52af-49ed-95cf-83b45e6beebe" providerId="AD" clId="Web-{DC85BA25-177F-4B17-9B10-513E04159A6E}" dt="2021-04-27T19:08:21.395" v="971"/>
          <ac:spMkLst>
            <pc:docMk/>
            <pc:sldMk cId="1069815137" sldId="335"/>
            <ac:spMk id="6" creationId="{A9205F45-1332-4A22-9F0B-041FF9322C36}"/>
          </ac:spMkLst>
        </pc:spChg>
        <pc:spChg chg="del">
          <ac:chgData name="Haley Sheppard" userId="S::hsheppard@ggc.edu::f82931ab-52af-49ed-95cf-83b45e6beebe" providerId="AD" clId="Web-{DC85BA25-177F-4B17-9B10-513E04159A6E}" dt="2021-04-27T19:08:00.285" v="964"/>
          <ac:spMkLst>
            <pc:docMk/>
            <pc:sldMk cId="1069815137" sldId="335"/>
            <ac:spMk id="7" creationId="{A58C2ACC-356C-4C1E-989A-ACE54A2C00CE}"/>
          </ac:spMkLst>
        </pc:spChg>
        <pc:spChg chg="del">
          <ac:chgData name="Haley Sheppard" userId="S::hsheppard@ggc.edu::f82931ab-52af-49ed-95cf-83b45e6beebe" providerId="AD" clId="Web-{DC85BA25-177F-4B17-9B10-513E04159A6E}" dt="2021-04-27T19:08:07.536" v="967"/>
          <ac:spMkLst>
            <pc:docMk/>
            <pc:sldMk cId="1069815137" sldId="335"/>
            <ac:spMk id="8" creationId="{25F91468-198E-4C32-A42F-F77D52548850}"/>
          </ac:spMkLst>
        </pc:spChg>
        <pc:spChg chg="del">
          <ac:chgData name="Haley Sheppard" userId="S::hsheppard@ggc.edu::f82931ab-52af-49ed-95cf-83b45e6beebe" providerId="AD" clId="Web-{DC85BA25-177F-4B17-9B10-513E04159A6E}" dt="2021-04-27T19:07:43.957" v="958"/>
          <ac:spMkLst>
            <pc:docMk/>
            <pc:sldMk cId="1069815137" sldId="335"/>
            <ac:spMk id="9" creationId="{5713C805-318F-4B64-AE8F-ABD7A9EBD2C4}"/>
          </ac:spMkLst>
        </pc:spChg>
        <pc:spChg chg="del">
          <ac:chgData name="Haley Sheppard" userId="S::hsheppard@ggc.edu::f82931ab-52af-49ed-95cf-83b45e6beebe" providerId="AD" clId="Web-{DC85BA25-177F-4B17-9B10-513E04159A6E}" dt="2021-04-27T19:07:48.848" v="960"/>
          <ac:spMkLst>
            <pc:docMk/>
            <pc:sldMk cId="1069815137" sldId="335"/>
            <ac:spMk id="10" creationId="{4AE72F83-7BA5-4AE7-816B-D537AE37DA04}"/>
          </ac:spMkLst>
        </pc:spChg>
        <pc:spChg chg="add del mod">
          <ac:chgData name="Haley Sheppard" userId="S::hsheppard@ggc.edu::f82931ab-52af-49ed-95cf-83b45e6beebe" providerId="AD" clId="Web-{DC85BA25-177F-4B17-9B10-513E04159A6E}" dt="2021-04-27T19:07:46.363" v="959"/>
          <ac:spMkLst>
            <pc:docMk/>
            <pc:sldMk cId="1069815137" sldId="335"/>
            <ac:spMk id="44" creationId="{07FAD441-2E30-451F-A785-1B87618DDCDE}"/>
          </ac:spMkLst>
        </pc:spChg>
        <pc:spChg chg="add del mod">
          <ac:chgData name="Haley Sheppard" userId="S::hsheppard@ggc.edu::f82931ab-52af-49ed-95cf-83b45e6beebe" providerId="AD" clId="Web-{DC85BA25-177F-4B17-9B10-513E04159A6E}" dt="2021-04-27T19:08:03.020" v="965"/>
          <ac:spMkLst>
            <pc:docMk/>
            <pc:sldMk cId="1069815137" sldId="335"/>
            <ac:spMk id="50" creationId="{A34309AD-DDD9-493B-8A9C-868FAD12A1CC}"/>
          </ac:spMkLst>
        </pc:spChg>
        <pc:spChg chg="add del mod">
          <ac:chgData name="Haley Sheppard" userId="S::hsheppard@ggc.edu::f82931ab-52af-49ed-95cf-83b45e6beebe" providerId="AD" clId="Web-{DC85BA25-177F-4B17-9B10-513E04159A6E}" dt="2021-04-27T19:08:05.426" v="966"/>
          <ac:spMkLst>
            <pc:docMk/>
            <pc:sldMk cId="1069815137" sldId="335"/>
            <ac:spMk id="64" creationId="{9D9FFEBF-1E59-41F9-B7D4-28C88028082C}"/>
          </ac:spMkLst>
        </pc:spChg>
        <pc:spChg chg="add del mod">
          <ac:chgData name="Haley Sheppard" userId="S::hsheppard@ggc.edu::f82931ab-52af-49ed-95cf-83b45e6beebe" providerId="AD" clId="Web-{DC85BA25-177F-4B17-9B10-513E04159A6E}" dt="2021-04-27T19:08:10.239" v="968"/>
          <ac:spMkLst>
            <pc:docMk/>
            <pc:sldMk cId="1069815137" sldId="335"/>
            <ac:spMk id="70" creationId="{064FCA23-13F8-4D8C-80FA-AEAFD8DCF1E7}"/>
          </ac:spMkLst>
        </pc:spChg>
        <pc:spChg chg="add del mod">
          <ac:chgData name="Haley Sheppard" userId="S::hsheppard@ggc.edu::f82931ab-52af-49ed-95cf-83b45e6beebe" providerId="AD" clId="Web-{DC85BA25-177F-4B17-9B10-513E04159A6E}" dt="2021-04-27T19:08:18.630" v="970"/>
          <ac:spMkLst>
            <pc:docMk/>
            <pc:sldMk cId="1069815137" sldId="335"/>
            <ac:spMk id="76" creationId="{9F31DE44-EE11-4E9A-B2A6-3B13839D959B}"/>
          </ac:spMkLst>
        </pc:spChg>
        <pc:spChg chg="add del mod">
          <ac:chgData name="Haley Sheppard" userId="S::hsheppard@ggc.edu::f82931ab-52af-49ed-95cf-83b45e6beebe" providerId="AD" clId="Web-{DC85BA25-177F-4B17-9B10-513E04159A6E}" dt="2021-04-27T19:08:24.895" v="972"/>
          <ac:spMkLst>
            <pc:docMk/>
            <pc:sldMk cId="1069815137" sldId="335"/>
            <ac:spMk id="82" creationId="{56840AC5-FA41-4175-9D02-CF770CA71D5C}"/>
          </ac:spMkLst>
        </pc:spChg>
        <pc:graphicFrameChg chg="add del mod modGraphic">
          <ac:chgData name="Haley Sheppard" userId="S::hsheppard@ggc.edu::f82931ab-52af-49ed-95cf-83b45e6beebe" providerId="AD" clId="Web-{DC85BA25-177F-4B17-9B10-513E04159A6E}" dt="2021-04-27T19:08:55.990" v="976" actId="1076"/>
          <ac:graphicFrameMkLst>
            <pc:docMk/>
            <pc:sldMk cId="1069815137" sldId="335"/>
            <ac:graphicFrameMk id="2" creationId="{E8ABA123-DF4F-4763-AFB2-3CA8AD6C7BDB}"/>
          </ac:graphicFrameMkLst>
        </pc:graphicFrameChg>
      </pc:sldChg>
      <pc:sldChg chg="del">
        <pc:chgData name="Haley Sheppard" userId="S::hsheppard@ggc.edu::f82931ab-52af-49ed-95cf-83b45e6beebe" providerId="AD" clId="Web-{DC85BA25-177F-4B17-9B10-513E04159A6E}" dt="2021-04-27T17:31:44.013" v="63"/>
        <pc:sldMkLst>
          <pc:docMk/>
          <pc:sldMk cId="4064654035" sldId="337"/>
        </pc:sldMkLst>
      </pc:sldChg>
      <pc:sldChg chg="addSp delSp modSp add del ord replId">
        <pc:chgData name="Haley Sheppard" userId="S::hsheppard@ggc.edu::f82931ab-52af-49ed-95cf-83b45e6beebe" providerId="AD" clId="Web-{DC85BA25-177F-4B17-9B10-513E04159A6E}" dt="2021-04-27T17:31:42.294" v="62"/>
        <pc:sldMkLst>
          <pc:docMk/>
          <pc:sldMk cId="664607783" sldId="338"/>
        </pc:sldMkLst>
        <pc:spChg chg="del mod">
          <ac:chgData name="Haley Sheppard" userId="S::hsheppard@ggc.edu::f82931ab-52af-49ed-95cf-83b45e6beebe" providerId="AD" clId="Web-{DC85BA25-177F-4B17-9B10-513E04159A6E}" dt="2021-04-27T17:31:09.387" v="53"/>
          <ac:spMkLst>
            <pc:docMk/>
            <pc:sldMk cId="664607783" sldId="338"/>
            <ac:spMk id="4" creationId="{CCB399ED-D3AA-4C95-AD2D-64F08AC8B5E0}"/>
          </ac:spMkLst>
        </pc:spChg>
        <pc:spChg chg="del mod">
          <ac:chgData name="Haley Sheppard" userId="S::hsheppard@ggc.edu::f82931ab-52af-49ed-95cf-83b45e6beebe" providerId="AD" clId="Web-{DC85BA25-177F-4B17-9B10-513E04159A6E}" dt="2021-04-27T17:29:37.103" v="39"/>
          <ac:spMkLst>
            <pc:docMk/>
            <pc:sldMk cId="664607783" sldId="338"/>
            <ac:spMk id="5" creationId="{0ECC5FCC-7FC0-4314-AA96-1BCB89659378}"/>
          </ac:spMkLst>
        </pc:spChg>
        <pc:spChg chg="add mod">
          <ac:chgData name="Haley Sheppard" userId="S::hsheppard@ggc.edu::f82931ab-52af-49ed-95cf-83b45e6beebe" providerId="AD" clId="Web-{DC85BA25-177F-4B17-9B10-513E04159A6E}" dt="2021-04-27T17:31:09.387" v="53"/>
          <ac:spMkLst>
            <pc:docMk/>
            <pc:sldMk cId="664607783" sldId="338"/>
            <ac:spMk id="7" creationId="{CE7536B0-AA53-4F1C-90F5-9F285989CB10}"/>
          </ac:spMkLst>
        </pc:spChg>
        <pc:picChg chg="add mod">
          <ac:chgData name="Haley Sheppard" userId="S::hsheppard@ggc.edu::f82931ab-52af-49ed-95cf-83b45e6beebe" providerId="AD" clId="Web-{DC85BA25-177F-4B17-9B10-513E04159A6E}" dt="2021-04-27T17:31:04.340" v="52" actId="1076"/>
          <ac:picMkLst>
            <pc:docMk/>
            <pc:sldMk cId="664607783" sldId="338"/>
            <ac:picMk id="2" creationId="{08AF1CFC-09AF-4902-AFF2-E484360BF3F9}"/>
          </ac:picMkLst>
        </pc:picChg>
      </pc:sldChg>
      <pc:sldChg chg="addSp delSp modSp add replId modNotes">
        <pc:chgData name="Haley Sheppard" userId="S::hsheppard@ggc.edu::f82931ab-52af-49ed-95cf-83b45e6beebe" providerId="AD" clId="Web-{DC85BA25-177F-4B17-9B10-513E04159A6E}" dt="2021-04-27T17:31:56.044" v="69"/>
        <pc:sldMkLst>
          <pc:docMk/>
          <pc:sldMk cId="3443129596" sldId="339"/>
        </pc:sldMkLst>
        <pc:spChg chg="del">
          <ac:chgData name="Haley Sheppard" userId="S::hsheppard@ggc.edu::f82931ab-52af-49ed-95cf-83b45e6beebe" providerId="AD" clId="Web-{DC85BA25-177F-4B17-9B10-513E04159A6E}" dt="2021-04-27T17:31:22.450" v="57"/>
          <ac:spMkLst>
            <pc:docMk/>
            <pc:sldMk cId="3443129596" sldId="339"/>
            <ac:spMk id="10" creationId="{16B067B1-F4E5-4FDF-813D-C9E872E80075}"/>
          </ac:spMkLst>
        </pc:spChg>
        <pc:spChg chg="add">
          <ac:chgData name="Haley Sheppard" userId="S::hsheppard@ggc.edu::f82931ab-52af-49ed-95cf-83b45e6beebe" providerId="AD" clId="Web-{DC85BA25-177F-4B17-9B10-513E04159A6E}" dt="2021-04-27T17:31:22.450" v="57"/>
          <ac:spMkLst>
            <pc:docMk/>
            <pc:sldMk cId="3443129596" sldId="339"/>
            <ac:spMk id="15" creationId="{16B067B1-F4E5-4FDF-813D-C9E872E80075}"/>
          </ac:spMkLst>
        </pc:spChg>
        <pc:picChg chg="add mod">
          <ac:chgData name="Haley Sheppard" userId="S::hsheppard@ggc.edu::f82931ab-52af-49ed-95cf-83b45e6beebe" providerId="AD" clId="Web-{DC85BA25-177F-4B17-9B10-513E04159A6E}" dt="2021-04-27T17:31:22.450" v="57"/>
          <ac:picMkLst>
            <pc:docMk/>
            <pc:sldMk cId="3443129596" sldId="339"/>
            <ac:picMk id="2" creationId="{606FB8E9-5BAF-48B0-92DA-07B7B5ABFAA5}"/>
          </ac:picMkLst>
        </pc:picChg>
        <pc:picChg chg="del">
          <ac:chgData name="Haley Sheppard" userId="S::hsheppard@ggc.edu::f82931ab-52af-49ed-95cf-83b45e6beebe" providerId="AD" clId="Web-{DC85BA25-177F-4B17-9B10-513E04159A6E}" dt="2021-04-27T17:31:16.778" v="55"/>
          <ac:picMkLst>
            <pc:docMk/>
            <pc:sldMk cId="3443129596" sldId="339"/>
            <ac:picMk id="5" creationId="{00A6A68A-56E8-4BF9-B7B7-C299187A8E01}"/>
          </ac:picMkLst>
        </pc:picChg>
      </pc:sldChg>
      <pc:sldChg chg="addSp delSp modSp add replId modNotes">
        <pc:chgData name="Haley Sheppard" userId="S::hsheppard@ggc.edu::f82931ab-52af-49ed-95cf-83b45e6beebe" providerId="AD" clId="Web-{DC85BA25-177F-4B17-9B10-513E04159A6E}" dt="2021-04-27T17:32:00.982" v="86"/>
        <pc:sldMkLst>
          <pc:docMk/>
          <pc:sldMk cId="250196181" sldId="340"/>
        </pc:sldMkLst>
        <pc:spChg chg="del">
          <ac:chgData name="Haley Sheppard" userId="S::hsheppard@ggc.edu::f82931ab-52af-49ed-95cf-83b45e6beebe" providerId="AD" clId="Web-{DC85BA25-177F-4B17-9B10-513E04159A6E}" dt="2021-04-27T17:31:37.044" v="61"/>
          <ac:spMkLst>
            <pc:docMk/>
            <pc:sldMk cId="250196181" sldId="340"/>
            <ac:spMk id="15" creationId="{16B067B1-F4E5-4FDF-813D-C9E872E80075}"/>
          </ac:spMkLst>
        </pc:spChg>
        <pc:spChg chg="add">
          <ac:chgData name="Haley Sheppard" userId="S::hsheppard@ggc.edu::f82931ab-52af-49ed-95cf-83b45e6beebe" providerId="AD" clId="Web-{DC85BA25-177F-4B17-9B10-513E04159A6E}" dt="2021-04-27T17:31:37.044" v="61"/>
          <ac:spMkLst>
            <pc:docMk/>
            <pc:sldMk cId="250196181" sldId="340"/>
            <ac:spMk id="20" creationId="{16B067B1-F4E5-4FDF-813D-C9E872E80075}"/>
          </ac:spMkLst>
        </pc:spChg>
        <pc:picChg chg="del">
          <ac:chgData name="Haley Sheppard" userId="S::hsheppard@ggc.edu::f82931ab-52af-49ed-95cf-83b45e6beebe" providerId="AD" clId="Web-{DC85BA25-177F-4B17-9B10-513E04159A6E}" dt="2021-04-27T17:31:33.825" v="59"/>
          <ac:picMkLst>
            <pc:docMk/>
            <pc:sldMk cId="250196181" sldId="340"/>
            <ac:picMk id="2" creationId="{606FB8E9-5BAF-48B0-92DA-07B7B5ABFAA5}"/>
          </ac:picMkLst>
        </pc:picChg>
        <pc:picChg chg="add mod">
          <ac:chgData name="Haley Sheppard" userId="S::hsheppard@ggc.edu::f82931ab-52af-49ed-95cf-83b45e6beebe" providerId="AD" clId="Web-{DC85BA25-177F-4B17-9B10-513E04159A6E}" dt="2021-04-27T17:31:37.044" v="61"/>
          <ac:picMkLst>
            <pc:docMk/>
            <pc:sldMk cId="250196181" sldId="340"/>
            <ac:picMk id="3" creationId="{E36A12BF-6FA6-4C99-B849-E184F2A23358}"/>
          </ac:picMkLst>
        </pc:picChg>
      </pc:sldChg>
      <pc:sldChg chg="addSp delSp modSp new mod setBg modNotes">
        <pc:chgData name="Haley Sheppard" userId="S::hsheppard@ggc.edu::f82931ab-52af-49ed-95cf-83b45e6beebe" providerId="AD" clId="Web-{DC85BA25-177F-4B17-9B10-513E04159A6E}" dt="2021-04-27T17:34:18.173" v="117"/>
        <pc:sldMkLst>
          <pc:docMk/>
          <pc:sldMk cId="1525122948" sldId="341"/>
        </pc:sldMkLst>
        <pc:spChg chg="del">
          <ac:chgData name="Haley Sheppard" userId="S::hsheppard@ggc.edu::f82931ab-52af-49ed-95cf-83b45e6beebe" providerId="AD" clId="Web-{DC85BA25-177F-4B17-9B10-513E04159A6E}" dt="2021-04-27T17:34:05.267" v="101"/>
          <ac:spMkLst>
            <pc:docMk/>
            <pc:sldMk cId="1525122948" sldId="341"/>
            <ac:spMk id="2" creationId="{BCCC0F9F-C965-465B-8B04-B7898035C8D9}"/>
          </ac:spMkLst>
        </pc:spChg>
        <pc:spChg chg="del">
          <ac:chgData name="Haley Sheppard" userId="S::hsheppard@ggc.edu::f82931ab-52af-49ed-95cf-83b45e6beebe" providerId="AD" clId="Web-{DC85BA25-177F-4B17-9B10-513E04159A6E}" dt="2021-04-27T17:34:07.079" v="102"/>
          <ac:spMkLst>
            <pc:docMk/>
            <pc:sldMk cId="1525122948" sldId="341"/>
            <ac:spMk id="3" creationId="{71FA8D75-D5BB-4A22-86E6-3E515B313707}"/>
          </ac:spMkLst>
        </pc:spChg>
        <pc:spChg chg="add">
          <ac:chgData name="Haley Sheppard" userId="S::hsheppard@ggc.edu::f82931ab-52af-49ed-95cf-83b45e6beebe" providerId="AD" clId="Web-{DC85BA25-177F-4B17-9B10-513E04159A6E}" dt="2021-04-27T17:34:18.173" v="117"/>
          <ac:spMkLst>
            <pc:docMk/>
            <pc:sldMk cId="1525122948" sldId="341"/>
            <ac:spMk id="11" creationId="{16B067B1-F4E5-4FDF-813D-C9E872E80075}"/>
          </ac:spMkLst>
        </pc:spChg>
        <pc:picChg chg="add mod">
          <ac:chgData name="Haley Sheppard" userId="S::hsheppard@ggc.edu::f82931ab-52af-49ed-95cf-83b45e6beebe" providerId="AD" clId="Web-{DC85BA25-177F-4B17-9B10-513E04159A6E}" dt="2021-04-27T17:34:18.173" v="117"/>
          <ac:picMkLst>
            <pc:docMk/>
            <pc:sldMk cId="1525122948" sldId="341"/>
            <ac:picMk id="4" creationId="{1EECD0CA-06C0-41FD-8837-088DA261FF92}"/>
          </ac:picMkLst>
        </pc:picChg>
        <pc:cxnChg chg="add">
          <ac:chgData name="Haley Sheppard" userId="S::hsheppard@ggc.edu::f82931ab-52af-49ed-95cf-83b45e6beebe" providerId="AD" clId="Web-{DC85BA25-177F-4B17-9B10-513E04159A6E}" dt="2021-04-27T17:34:18.173" v="117"/>
          <ac:cxnSpMkLst>
            <pc:docMk/>
            <pc:sldMk cId="1525122948" sldId="341"/>
            <ac:cxnSpMk id="9" creationId="{353C1207-D1C8-49E3-8837-E2B89D366FAE}"/>
          </ac:cxnSpMkLst>
        </pc:cxnChg>
      </pc:sldChg>
    </pc:docChg>
  </pc:docChgLst>
  <pc:docChgLst>
    <pc:chgData name="Sarah Price" userId="S::sprice2@ggc.edu::0f50afdd-8d16-4945-95fa-17e077c41f3b" providerId="AD" clId="Web-{DD4CC444-9D21-47F6-8E23-22E00FC7A993}"/>
    <pc:docChg chg="modSld">
      <pc:chgData name="Sarah Price" userId="S::sprice2@ggc.edu::0f50afdd-8d16-4945-95fa-17e077c41f3b" providerId="AD" clId="Web-{DD4CC444-9D21-47F6-8E23-22E00FC7A993}" dt="2021-04-28T00:04:49.197" v="34"/>
      <pc:docMkLst>
        <pc:docMk/>
      </pc:docMkLst>
      <pc:sldChg chg="modNotes">
        <pc:chgData name="Sarah Price" userId="S::sprice2@ggc.edu::0f50afdd-8d16-4945-95fa-17e077c41f3b" providerId="AD" clId="Web-{DD4CC444-9D21-47F6-8E23-22E00FC7A993}" dt="2021-04-28T00:04:49.197" v="34"/>
        <pc:sldMkLst>
          <pc:docMk/>
          <pc:sldMk cId="1584508227" sldId="331"/>
        </pc:sldMkLst>
      </pc:sldChg>
    </pc:docChg>
  </pc:docChgLst>
  <pc:docChgLst>
    <pc:chgData name="Ruth Whitehouse" userId="S::rwhitehouse@ggc.edu::c1626874-89e3-41e7-ad7c-09aece8e1cb6" providerId="AD" clId="Web-{9A6B8008-DCE9-460F-8BAB-787E7CB607A6}"/>
    <pc:docChg chg="addSld delSld modSld sldOrd">
      <pc:chgData name="Ruth Whitehouse" userId="S::rwhitehouse@ggc.edu::c1626874-89e3-41e7-ad7c-09aece8e1cb6" providerId="AD" clId="Web-{9A6B8008-DCE9-460F-8BAB-787E7CB607A6}" dt="2021-04-27T14:13:28.091" v="6"/>
      <pc:docMkLst>
        <pc:docMk/>
      </pc:docMkLst>
      <pc:sldChg chg="addSp delSp modSp">
        <pc:chgData name="Ruth Whitehouse" userId="S::rwhitehouse@ggc.edu::c1626874-89e3-41e7-ad7c-09aece8e1cb6" providerId="AD" clId="Web-{9A6B8008-DCE9-460F-8BAB-787E7CB607A6}" dt="2021-04-27T14:12:33.948" v="0"/>
        <pc:sldMkLst>
          <pc:docMk/>
          <pc:sldMk cId="389292136" sldId="334"/>
        </pc:sldMkLst>
        <pc:spChg chg="del">
          <ac:chgData name="Ruth Whitehouse" userId="S::rwhitehouse@ggc.edu::c1626874-89e3-41e7-ad7c-09aece8e1cb6" providerId="AD" clId="Web-{9A6B8008-DCE9-460F-8BAB-787E7CB607A6}" dt="2021-04-27T14:12:33.948" v="0"/>
          <ac:spMkLst>
            <pc:docMk/>
            <pc:sldMk cId="389292136" sldId="334"/>
            <ac:spMk id="6" creationId="{32D2FBDE-8D31-4EB6-9AC9-DF1B7574F9A4}"/>
          </ac:spMkLst>
        </pc:spChg>
        <pc:picChg chg="add mod ord">
          <ac:chgData name="Ruth Whitehouse" userId="S::rwhitehouse@ggc.edu::c1626874-89e3-41e7-ad7c-09aece8e1cb6" providerId="AD" clId="Web-{9A6B8008-DCE9-460F-8BAB-787E7CB607A6}" dt="2021-04-27T14:12:33.948" v="0"/>
          <ac:picMkLst>
            <pc:docMk/>
            <pc:sldMk cId="389292136" sldId="334"/>
            <ac:picMk id="7" creationId="{558A4CB1-5D0F-44FA-8CF7-A741EB9549B7}"/>
          </ac:picMkLst>
        </pc:picChg>
      </pc:sldChg>
      <pc:sldChg chg="new del ord">
        <pc:chgData name="Ruth Whitehouse" userId="S::rwhitehouse@ggc.edu::c1626874-89e3-41e7-ad7c-09aece8e1cb6" providerId="AD" clId="Web-{9A6B8008-DCE9-460F-8BAB-787E7CB607A6}" dt="2021-04-27T14:13:01.824" v="4"/>
        <pc:sldMkLst>
          <pc:docMk/>
          <pc:sldMk cId="850339856" sldId="336"/>
        </pc:sldMkLst>
      </pc:sldChg>
      <pc:sldChg chg="addSp delSp modSp add replId">
        <pc:chgData name="Ruth Whitehouse" userId="S::rwhitehouse@ggc.edu::c1626874-89e3-41e7-ad7c-09aece8e1cb6" providerId="AD" clId="Web-{9A6B8008-DCE9-460F-8BAB-787E7CB607A6}" dt="2021-04-27T14:13:28.091" v="6"/>
        <pc:sldMkLst>
          <pc:docMk/>
          <pc:sldMk cId="4064654035" sldId="337"/>
        </pc:sldMkLst>
        <pc:spChg chg="add del mod">
          <ac:chgData name="Ruth Whitehouse" userId="S::rwhitehouse@ggc.edu::c1626874-89e3-41e7-ad7c-09aece8e1cb6" providerId="AD" clId="Web-{9A6B8008-DCE9-460F-8BAB-787E7CB607A6}" dt="2021-04-27T14:13:28.091" v="6"/>
          <ac:spMkLst>
            <pc:docMk/>
            <pc:sldMk cId="4064654035" sldId="337"/>
            <ac:spMk id="8" creationId="{F39D8A58-6C9E-45D1-AA24-9523EFC2EF20}"/>
          </ac:spMkLst>
        </pc:spChg>
        <pc:picChg chg="del">
          <ac:chgData name="Ruth Whitehouse" userId="S::rwhitehouse@ggc.edu::c1626874-89e3-41e7-ad7c-09aece8e1cb6" providerId="AD" clId="Web-{9A6B8008-DCE9-460F-8BAB-787E7CB607A6}" dt="2021-04-27T14:13:05.324" v="5"/>
          <ac:picMkLst>
            <pc:docMk/>
            <pc:sldMk cId="4064654035" sldId="337"/>
            <ac:picMk id="7" creationId="{558A4CB1-5D0F-44FA-8CF7-A741EB9549B7}"/>
          </ac:picMkLst>
        </pc:picChg>
        <pc:picChg chg="add mod ord">
          <ac:chgData name="Ruth Whitehouse" userId="S::rwhitehouse@ggc.edu::c1626874-89e3-41e7-ad7c-09aece8e1cb6" providerId="AD" clId="Web-{9A6B8008-DCE9-460F-8BAB-787E7CB607A6}" dt="2021-04-27T14:13:28.091" v="6"/>
          <ac:picMkLst>
            <pc:docMk/>
            <pc:sldMk cId="4064654035" sldId="337"/>
            <ac:picMk id="9" creationId="{728B3392-8013-4C3A-AC19-4A5B0C8CA8DE}"/>
          </ac:picMkLst>
        </pc:picChg>
      </pc:sldChg>
    </pc:docChg>
  </pc:docChgLst>
  <pc:docChgLst>
    <pc:chgData name="Sarah Price" userId="S::sprice2@ggc.edu::0f50afdd-8d16-4945-95fa-17e077c41f3b" providerId="AD" clId="Web-{0A8088C2-E89F-4DE7-BD2F-7D14604F8FFF}"/>
    <pc:docChg chg="modSld">
      <pc:chgData name="Sarah Price" userId="S::sprice2@ggc.edu::0f50afdd-8d16-4945-95fa-17e077c41f3b" providerId="AD" clId="Web-{0A8088C2-E89F-4DE7-BD2F-7D14604F8FFF}" dt="2021-04-27T23:40:06.990" v="1875"/>
      <pc:docMkLst>
        <pc:docMk/>
      </pc:docMkLst>
      <pc:sldChg chg="modNotes">
        <pc:chgData name="Sarah Price" userId="S::sprice2@ggc.edu::0f50afdd-8d16-4945-95fa-17e077c41f3b" providerId="AD" clId="Web-{0A8088C2-E89F-4DE7-BD2F-7D14604F8FFF}" dt="2021-04-27T23:36:15.893" v="1852"/>
        <pc:sldMkLst>
          <pc:docMk/>
          <pc:sldMk cId="3159288639" sldId="303"/>
        </pc:sldMkLst>
      </pc:sldChg>
      <pc:sldChg chg="modNotes">
        <pc:chgData name="Sarah Price" userId="S::sprice2@ggc.edu::0f50afdd-8d16-4945-95fa-17e077c41f3b" providerId="AD" clId="Web-{0A8088C2-E89F-4DE7-BD2F-7D14604F8FFF}" dt="2021-04-27T23:36:52.612" v="1872"/>
        <pc:sldMkLst>
          <pc:docMk/>
          <pc:sldMk cId="3124766000" sldId="304"/>
        </pc:sldMkLst>
      </pc:sldChg>
      <pc:sldChg chg="modNotes">
        <pc:chgData name="Sarah Price" userId="S::sprice2@ggc.edu::0f50afdd-8d16-4945-95fa-17e077c41f3b" providerId="AD" clId="Web-{0A8088C2-E89F-4DE7-BD2F-7D14604F8FFF}" dt="2021-04-27T23:08:29.191" v="110"/>
        <pc:sldMkLst>
          <pc:docMk/>
          <pc:sldMk cId="114769864" sldId="306"/>
        </pc:sldMkLst>
      </pc:sldChg>
      <pc:sldChg chg="modNotes">
        <pc:chgData name="Sarah Price" userId="S::sprice2@ggc.edu::0f50afdd-8d16-4945-95fa-17e077c41f3b" providerId="AD" clId="Web-{0A8088C2-E89F-4DE7-BD2F-7D14604F8FFF}" dt="2021-04-27T23:14:00.822" v="500"/>
        <pc:sldMkLst>
          <pc:docMk/>
          <pc:sldMk cId="1613598062" sldId="307"/>
        </pc:sldMkLst>
      </pc:sldChg>
      <pc:sldChg chg="modNotes">
        <pc:chgData name="Sarah Price" userId="S::sprice2@ggc.edu::0f50afdd-8d16-4945-95fa-17e077c41f3b" providerId="AD" clId="Web-{0A8088C2-E89F-4DE7-BD2F-7D14604F8FFF}" dt="2021-04-27T23:20:47.783" v="883"/>
        <pc:sldMkLst>
          <pc:docMk/>
          <pc:sldMk cId="2270028676" sldId="313"/>
        </pc:sldMkLst>
      </pc:sldChg>
      <pc:sldChg chg="modSp mod modShow">
        <pc:chgData name="Sarah Price" userId="S::sprice2@ggc.edu::0f50afdd-8d16-4945-95fa-17e077c41f3b" providerId="AD" clId="Web-{0A8088C2-E89F-4DE7-BD2F-7D14604F8FFF}" dt="2021-04-27T23:37:28.316" v="1873"/>
        <pc:sldMkLst>
          <pc:docMk/>
          <pc:sldMk cId="4013562149" sldId="314"/>
        </pc:sldMkLst>
        <pc:graphicFrameChg chg="modGraphic">
          <ac:chgData name="Sarah Price" userId="S::sprice2@ggc.edu::0f50afdd-8d16-4945-95fa-17e077c41f3b" providerId="AD" clId="Web-{0A8088C2-E89F-4DE7-BD2F-7D14604F8FFF}" dt="2021-04-27T23:32:49.780" v="1774" actId="20577"/>
          <ac:graphicFrameMkLst>
            <pc:docMk/>
            <pc:sldMk cId="4013562149" sldId="314"/>
            <ac:graphicFrameMk id="41" creationId="{018E332E-FE89-4E17-8914-C0D48D7B0949}"/>
          </ac:graphicFrameMkLst>
        </pc:graphicFrameChg>
      </pc:sldChg>
      <pc:sldChg chg="modNotes">
        <pc:chgData name="Sarah Price" userId="S::sprice2@ggc.edu::0f50afdd-8d16-4945-95fa-17e077c41f3b" providerId="AD" clId="Web-{0A8088C2-E89F-4DE7-BD2F-7D14604F8FFF}" dt="2021-04-27T23:19:17.015" v="685"/>
        <pc:sldMkLst>
          <pc:docMk/>
          <pc:sldMk cId="1504800831" sldId="319"/>
        </pc:sldMkLst>
      </pc:sldChg>
      <pc:sldChg chg="mod modShow">
        <pc:chgData name="Sarah Price" userId="S::sprice2@ggc.edu::0f50afdd-8d16-4945-95fa-17e077c41f3b" providerId="AD" clId="Web-{0A8088C2-E89F-4DE7-BD2F-7D14604F8FFF}" dt="2021-04-27T23:37:30.081" v="1874"/>
        <pc:sldMkLst>
          <pc:docMk/>
          <pc:sldMk cId="376475743" sldId="321"/>
        </pc:sldMkLst>
      </pc:sldChg>
      <pc:sldChg chg="mod modShow">
        <pc:chgData name="Sarah Price" userId="S::sprice2@ggc.edu::0f50afdd-8d16-4945-95fa-17e077c41f3b" providerId="AD" clId="Web-{0A8088C2-E89F-4DE7-BD2F-7D14604F8FFF}" dt="2021-04-27T23:40:06.990" v="1875"/>
        <pc:sldMkLst>
          <pc:docMk/>
          <pc:sldMk cId="4097526729" sldId="330"/>
        </pc:sldMkLst>
      </pc:sldChg>
    </pc:docChg>
  </pc:docChgLst>
  <pc:docChgLst>
    <pc:chgData name="Haley Sheppard" userId="S::hsheppard@ggc.edu::f82931ab-52af-49ed-95cf-83b45e6beebe" providerId="AD" clId="Web-{68C0E820-E7B3-43F4-B485-1F0A4F6B5625}"/>
    <pc:docChg chg="modSld">
      <pc:chgData name="Haley Sheppard" userId="S::hsheppard@ggc.edu::f82931ab-52af-49ed-95cf-83b45e6beebe" providerId="AD" clId="Web-{68C0E820-E7B3-43F4-B485-1F0A4F6B5625}" dt="2021-04-27T19:52:31.748" v="12" actId="1076"/>
      <pc:docMkLst>
        <pc:docMk/>
      </pc:docMkLst>
      <pc:sldChg chg="modSp">
        <pc:chgData name="Haley Sheppard" userId="S::hsheppard@ggc.edu::f82931ab-52af-49ed-95cf-83b45e6beebe" providerId="AD" clId="Web-{68C0E820-E7B3-43F4-B485-1F0A4F6B5625}" dt="2021-04-27T19:51:20.168" v="6"/>
        <pc:sldMkLst>
          <pc:docMk/>
          <pc:sldMk cId="3159288639" sldId="303"/>
        </pc:sldMkLst>
        <pc:graphicFrameChg chg="modGraphic">
          <ac:chgData name="Haley Sheppard" userId="S::hsheppard@ggc.edu::f82931ab-52af-49ed-95cf-83b45e6beebe" providerId="AD" clId="Web-{68C0E820-E7B3-43F4-B485-1F0A4F6B5625}" dt="2021-04-27T19:51:20.168" v="6"/>
          <ac:graphicFrameMkLst>
            <pc:docMk/>
            <pc:sldMk cId="3159288639" sldId="303"/>
            <ac:graphicFrameMk id="14" creationId="{CEC6DA80-0404-4CED-A682-9D41A16B341E}"/>
          </ac:graphicFrameMkLst>
        </pc:graphicFrameChg>
      </pc:sldChg>
      <pc:sldChg chg="modSp">
        <pc:chgData name="Haley Sheppard" userId="S::hsheppard@ggc.edu::f82931ab-52af-49ed-95cf-83b45e6beebe" providerId="AD" clId="Web-{68C0E820-E7B3-43F4-B485-1F0A4F6B5625}" dt="2021-04-27T19:51:09.996" v="4"/>
        <pc:sldMkLst>
          <pc:docMk/>
          <pc:sldMk cId="4097526729" sldId="330"/>
        </pc:sldMkLst>
        <pc:graphicFrameChg chg="modGraphic">
          <ac:chgData name="Haley Sheppard" userId="S::hsheppard@ggc.edu::f82931ab-52af-49ed-95cf-83b45e6beebe" providerId="AD" clId="Web-{68C0E820-E7B3-43F4-B485-1F0A4F6B5625}" dt="2021-04-27T19:51:09.996" v="4"/>
          <ac:graphicFrameMkLst>
            <pc:docMk/>
            <pc:sldMk cId="4097526729" sldId="330"/>
            <ac:graphicFrameMk id="2" creationId="{244A3091-0BAC-40B8-828C-8F11AB40028A}"/>
          </ac:graphicFrameMkLst>
        </pc:graphicFrameChg>
      </pc:sldChg>
      <pc:sldChg chg="addSp modSp mod setBg">
        <pc:chgData name="Haley Sheppard" userId="S::hsheppard@ggc.edu::f82931ab-52af-49ed-95cf-83b45e6beebe" providerId="AD" clId="Web-{68C0E820-E7B3-43F4-B485-1F0A4F6B5625}" dt="2021-04-27T19:51:35.715" v="7"/>
        <pc:sldMkLst>
          <pc:docMk/>
          <pc:sldMk cId="1584508227" sldId="331"/>
        </pc:sldMkLst>
        <pc:spChg chg="mod">
          <ac:chgData name="Haley Sheppard" userId="S::hsheppard@ggc.edu::f82931ab-52af-49ed-95cf-83b45e6beebe" providerId="AD" clId="Web-{68C0E820-E7B3-43F4-B485-1F0A4F6B5625}" dt="2021-04-27T19:51:35.715" v="7"/>
          <ac:spMkLst>
            <pc:docMk/>
            <pc:sldMk cId="1584508227" sldId="331"/>
            <ac:spMk id="4" creationId="{26DDE0F9-4D5D-4102-9FEC-9414F661B87E}"/>
          </ac:spMkLst>
        </pc:spChg>
        <pc:spChg chg="add">
          <ac:chgData name="Haley Sheppard" userId="S::hsheppard@ggc.edu::f82931ab-52af-49ed-95cf-83b45e6beebe" providerId="AD" clId="Web-{68C0E820-E7B3-43F4-B485-1F0A4F6B5625}" dt="2021-04-27T19:51:35.715" v="7"/>
          <ac:spMkLst>
            <pc:docMk/>
            <pc:sldMk cId="1584508227" sldId="331"/>
            <ac:spMk id="9" creationId="{16AC3602-3348-4F31-9E43-076B03514ECB}"/>
          </ac:spMkLst>
        </pc:spChg>
        <pc:spChg chg="add">
          <ac:chgData name="Haley Sheppard" userId="S::hsheppard@ggc.edu::f82931ab-52af-49ed-95cf-83b45e6beebe" providerId="AD" clId="Web-{68C0E820-E7B3-43F4-B485-1F0A4F6B5625}" dt="2021-04-27T19:51:35.715" v="7"/>
          <ac:spMkLst>
            <pc:docMk/>
            <pc:sldMk cId="1584508227" sldId="331"/>
            <ac:spMk id="11" creationId="{394094B0-A6C9-44BE-9042-66EF0612F625}"/>
          </ac:spMkLst>
        </pc:spChg>
        <pc:spChg chg="add">
          <ac:chgData name="Haley Sheppard" userId="S::hsheppard@ggc.edu::f82931ab-52af-49ed-95cf-83b45e6beebe" providerId="AD" clId="Web-{68C0E820-E7B3-43F4-B485-1F0A4F6B5625}" dt="2021-04-27T19:51:35.715" v="7"/>
          <ac:spMkLst>
            <pc:docMk/>
            <pc:sldMk cId="1584508227" sldId="331"/>
            <ac:spMk id="13" creationId="{64C2CA96-0B16-4AA7-B340-33044D238597}"/>
          </ac:spMkLst>
        </pc:spChg>
        <pc:spChg chg="add">
          <ac:chgData name="Haley Sheppard" userId="S::hsheppard@ggc.edu::f82931ab-52af-49ed-95cf-83b45e6beebe" providerId="AD" clId="Web-{68C0E820-E7B3-43F4-B485-1F0A4F6B5625}" dt="2021-04-27T19:51:35.715" v="7"/>
          <ac:spMkLst>
            <pc:docMk/>
            <pc:sldMk cId="1584508227" sldId="331"/>
            <ac:spMk id="17" creationId="{1D50D7A8-F1D5-4306-8A9B-DD7A73EB8BCE}"/>
          </ac:spMkLst>
        </pc:spChg>
        <pc:graphicFrameChg chg="mod modGraphic">
          <ac:chgData name="Haley Sheppard" userId="S::hsheppard@ggc.edu::f82931ab-52af-49ed-95cf-83b45e6beebe" providerId="AD" clId="Web-{68C0E820-E7B3-43F4-B485-1F0A4F6B5625}" dt="2021-04-27T19:51:35.715" v="7"/>
          <ac:graphicFrameMkLst>
            <pc:docMk/>
            <pc:sldMk cId="1584508227" sldId="331"/>
            <ac:graphicFrameMk id="2" creationId="{E9683337-5582-46C1-A54A-3870E48EC424}"/>
          </ac:graphicFrameMkLst>
        </pc:graphicFrameChg>
        <pc:cxnChg chg="add">
          <ac:chgData name="Haley Sheppard" userId="S::hsheppard@ggc.edu::f82931ab-52af-49ed-95cf-83b45e6beebe" providerId="AD" clId="Web-{68C0E820-E7B3-43F4-B485-1F0A4F6B5625}" dt="2021-04-27T19:51:35.715" v="7"/>
          <ac:cxnSpMkLst>
            <pc:docMk/>
            <pc:sldMk cId="1584508227" sldId="331"/>
            <ac:cxnSpMk id="15" creationId="{94169334-264D-4176-8BDE-037249A61B4E}"/>
          </ac:cxnSpMkLst>
        </pc:cxnChg>
      </pc:sldChg>
      <pc:sldChg chg="modSp">
        <pc:chgData name="Haley Sheppard" userId="S::hsheppard@ggc.edu::f82931ab-52af-49ed-95cf-83b45e6beebe" providerId="AD" clId="Web-{68C0E820-E7B3-43F4-B485-1F0A4F6B5625}" dt="2021-04-27T19:52:31.748" v="12" actId="1076"/>
        <pc:sldMkLst>
          <pc:docMk/>
          <pc:sldMk cId="1069815137" sldId="335"/>
        </pc:sldMkLst>
        <pc:graphicFrameChg chg="mod modGraphic">
          <ac:chgData name="Haley Sheppard" userId="S::hsheppard@ggc.edu::f82931ab-52af-49ed-95cf-83b45e6beebe" providerId="AD" clId="Web-{68C0E820-E7B3-43F4-B485-1F0A4F6B5625}" dt="2021-04-27T19:52:31.748" v="12" actId="1076"/>
          <ac:graphicFrameMkLst>
            <pc:docMk/>
            <pc:sldMk cId="1069815137" sldId="335"/>
            <ac:graphicFrameMk id="2" creationId="{E8ABA123-DF4F-4763-AFB2-3CA8AD6C7BDB}"/>
          </ac:graphicFrameMkLst>
        </pc:graphicFrameChg>
      </pc:sldChg>
    </pc:docChg>
  </pc:docChgLst>
  <pc:docChgLst>
    <pc:chgData name="Haley Sheppard" userId="S::hsheppard@ggc.edu::f82931ab-52af-49ed-95cf-83b45e6beebe" providerId="AD" clId="Web-{3D770B31-424A-42A4-BCDA-75CE84CEE52F}"/>
    <pc:docChg chg="modSld">
      <pc:chgData name="Haley Sheppard" userId="S::hsheppard@ggc.edu::f82931ab-52af-49ed-95cf-83b45e6beebe" providerId="AD" clId="Web-{3D770B31-424A-42A4-BCDA-75CE84CEE52F}" dt="2021-04-27T22:57:59.791" v="2" actId="1076"/>
      <pc:docMkLst>
        <pc:docMk/>
      </pc:docMkLst>
      <pc:sldChg chg="modSp">
        <pc:chgData name="Haley Sheppard" userId="S::hsheppard@ggc.edu::f82931ab-52af-49ed-95cf-83b45e6beebe" providerId="AD" clId="Web-{3D770B31-424A-42A4-BCDA-75CE84CEE52F}" dt="2021-04-27T22:57:59.791" v="2" actId="1076"/>
        <pc:sldMkLst>
          <pc:docMk/>
          <pc:sldMk cId="4013562149" sldId="314"/>
        </pc:sldMkLst>
        <pc:spChg chg="mod">
          <ac:chgData name="Haley Sheppard" userId="S::hsheppard@ggc.edu::f82931ab-52af-49ed-95cf-83b45e6beebe" providerId="AD" clId="Web-{3D770B31-424A-42A4-BCDA-75CE84CEE52F}" dt="2021-04-27T22:57:59.791" v="2" actId="1076"/>
          <ac:spMkLst>
            <pc:docMk/>
            <pc:sldMk cId="4013562149" sldId="314"/>
            <ac:spMk id="48" creationId="{CD556CDA-CDB7-4059-BF87-B5F08FDDA4EF}"/>
          </ac:spMkLst>
        </pc:spChg>
      </pc:sldChg>
    </pc:docChg>
  </pc:docChgLst>
  <pc:docChgLst>
    <pc:chgData name="Sarah Price" userId="S::sprice2@ggc.edu::0f50afdd-8d16-4945-95fa-17e077c41f3b" providerId="AD" clId="Web-{F7E121A2-EB50-453C-8377-635D78464B4B}"/>
    <pc:docChg chg="modSld">
      <pc:chgData name="Sarah Price" userId="S::sprice2@ggc.edu::0f50afdd-8d16-4945-95fa-17e077c41f3b" providerId="AD" clId="Web-{F7E121A2-EB50-453C-8377-635D78464B4B}" dt="2021-04-28T00:03:06.432" v="722"/>
      <pc:docMkLst>
        <pc:docMk/>
      </pc:docMkLst>
      <pc:sldChg chg="modNotes">
        <pc:chgData name="Sarah Price" userId="S::sprice2@ggc.edu::0f50afdd-8d16-4945-95fa-17e077c41f3b" providerId="AD" clId="Web-{F7E121A2-EB50-453C-8377-635D78464B4B}" dt="2021-04-27T23:42:43" v="14"/>
        <pc:sldMkLst>
          <pc:docMk/>
          <pc:sldMk cId="3124766000" sldId="304"/>
        </pc:sldMkLst>
      </pc:sldChg>
      <pc:sldChg chg="modNotes">
        <pc:chgData name="Sarah Price" userId="S::sprice2@ggc.edu::0f50afdd-8d16-4945-95fa-17e077c41f3b" providerId="AD" clId="Web-{F7E121A2-EB50-453C-8377-635D78464B4B}" dt="2021-04-27T23:49:27.796" v="258"/>
        <pc:sldMkLst>
          <pc:docMk/>
          <pc:sldMk cId="2227882511" sldId="309"/>
        </pc:sldMkLst>
      </pc:sldChg>
      <pc:sldChg chg="modNotes">
        <pc:chgData name="Sarah Price" userId="S::sprice2@ggc.edu::0f50afdd-8d16-4945-95fa-17e077c41f3b" providerId="AD" clId="Web-{F7E121A2-EB50-453C-8377-635D78464B4B}" dt="2021-04-28T00:00:45.427" v="529"/>
        <pc:sldMkLst>
          <pc:docMk/>
          <pc:sldMk cId="1821272390" sldId="317"/>
        </pc:sldMkLst>
      </pc:sldChg>
      <pc:sldChg chg="addSp delSp modSp">
        <pc:chgData name="Sarah Price" userId="S::sprice2@ggc.edu::0f50afdd-8d16-4945-95fa-17e077c41f3b" providerId="AD" clId="Web-{F7E121A2-EB50-453C-8377-635D78464B4B}" dt="2021-04-27T23:57:28.858" v="454" actId="1076"/>
        <pc:sldMkLst>
          <pc:docMk/>
          <pc:sldMk cId="1959859358" sldId="323"/>
        </pc:sldMkLst>
        <pc:picChg chg="add del mod">
          <ac:chgData name="Sarah Price" userId="S::sprice2@ggc.edu::0f50afdd-8d16-4945-95fa-17e077c41f3b" providerId="AD" clId="Web-{F7E121A2-EB50-453C-8377-635D78464B4B}" dt="2021-04-27T23:56:17.199" v="433"/>
          <ac:picMkLst>
            <pc:docMk/>
            <pc:sldMk cId="1959859358" sldId="323"/>
            <ac:picMk id="2" creationId="{EBE74A65-CD5A-48A7-8A25-E553C08F2BBA}"/>
          </ac:picMkLst>
        </pc:picChg>
        <pc:picChg chg="add del mod">
          <ac:chgData name="Sarah Price" userId="S::sprice2@ggc.edu::0f50afdd-8d16-4945-95fa-17e077c41f3b" providerId="AD" clId="Web-{F7E121A2-EB50-453C-8377-635D78464B4B}" dt="2021-04-27T23:57:11.607" v="448"/>
          <ac:picMkLst>
            <pc:docMk/>
            <pc:sldMk cId="1959859358" sldId="323"/>
            <ac:picMk id="3" creationId="{137614DC-38BE-476D-8217-51B7699E8881}"/>
          </ac:picMkLst>
        </pc:picChg>
        <pc:picChg chg="add mod">
          <ac:chgData name="Sarah Price" userId="S::sprice2@ggc.edu::0f50afdd-8d16-4945-95fa-17e077c41f3b" providerId="AD" clId="Web-{F7E121A2-EB50-453C-8377-635D78464B4B}" dt="2021-04-27T23:57:28.858" v="454" actId="1076"/>
          <ac:picMkLst>
            <pc:docMk/>
            <pc:sldMk cId="1959859358" sldId="323"/>
            <ac:picMk id="5" creationId="{DB1DD245-3D78-4D3B-93D3-75D78B72CFB2}"/>
          </ac:picMkLst>
        </pc:picChg>
        <pc:picChg chg="mod">
          <ac:chgData name="Sarah Price" userId="S::sprice2@ggc.edu::0f50afdd-8d16-4945-95fa-17e077c41f3b" providerId="AD" clId="Web-{F7E121A2-EB50-453C-8377-635D78464B4B}" dt="2021-04-27T23:57:25.561" v="453" actId="1076"/>
          <ac:picMkLst>
            <pc:docMk/>
            <pc:sldMk cId="1959859358" sldId="323"/>
            <ac:picMk id="8" creationId="{9F3A00B9-BCF2-4537-A4E9-B7F25183DC03}"/>
          </ac:picMkLst>
        </pc:picChg>
      </pc:sldChg>
      <pc:sldChg chg="addSp delSp modSp">
        <pc:chgData name="Sarah Price" userId="S::sprice2@ggc.edu::0f50afdd-8d16-4945-95fa-17e077c41f3b" providerId="AD" clId="Web-{F7E121A2-EB50-453C-8377-635D78464B4B}" dt="2021-04-27T23:58:18.875" v="461" actId="1076"/>
        <pc:sldMkLst>
          <pc:docMk/>
          <pc:sldMk cId="3908583408" sldId="324"/>
        </pc:sldMkLst>
        <pc:spChg chg="add del mod">
          <ac:chgData name="Sarah Price" userId="S::sprice2@ggc.edu::0f50afdd-8d16-4945-95fa-17e077c41f3b" providerId="AD" clId="Web-{F7E121A2-EB50-453C-8377-635D78464B4B}" dt="2021-04-27T23:56:22.200" v="436"/>
          <ac:spMkLst>
            <pc:docMk/>
            <pc:sldMk cId="3908583408" sldId="324"/>
            <ac:spMk id="2" creationId="{F1986622-BA32-4DC4-8DEE-EC1EB8462E4F}"/>
          </ac:spMkLst>
        </pc:spChg>
        <pc:spChg chg="mod">
          <ac:chgData name="Sarah Price" userId="S::sprice2@ggc.edu::0f50afdd-8d16-4945-95fa-17e077c41f3b" providerId="AD" clId="Web-{F7E121A2-EB50-453C-8377-635D78464B4B}" dt="2021-04-27T23:50:01.874" v="268" actId="20577"/>
          <ac:spMkLst>
            <pc:docMk/>
            <pc:sldMk cId="3908583408" sldId="324"/>
            <ac:spMk id="4" creationId="{55E27C7C-4B68-4BBC-BF36-8959D8493E4A}"/>
          </ac:spMkLst>
        </pc:spChg>
        <pc:spChg chg="mod">
          <ac:chgData name="Sarah Price" userId="S::sprice2@ggc.edu::0f50afdd-8d16-4945-95fa-17e077c41f3b" providerId="AD" clId="Web-{F7E121A2-EB50-453C-8377-635D78464B4B}" dt="2021-04-27T23:58:18.875" v="461" actId="1076"/>
          <ac:spMkLst>
            <pc:docMk/>
            <pc:sldMk cId="3908583408" sldId="324"/>
            <ac:spMk id="9" creationId="{9FAB4932-ED77-426D-9342-91C3C0201989}"/>
          </ac:spMkLst>
        </pc:spChg>
        <pc:picChg chg="add mod">
          <ac:chgData name="Sarah Price" userId="S::sprice2@ggc.edu::0f50afdd-8d16-4945-95fa-17e077c41f3b" providerId="AD" clId="Web-{F7E121A2-EB50-453C-8377-635D78464B4B}" dt="2021-04-27T23:58:12.844" v="459" actId="1076"/>
          <ac:picMkLst>
            <pc:docMk/>
            <pc:sldMk cId="3908583408" sldId="324"/>
            <ac:picMk id="3" creationId="{2727D680-A1B4-49C4-84A5-752B4F4E145E}"/>
          </ac:picMkLst>
        </pc:picChg>
        <pc:picChg chg="del">
          <ac:chgData name="Sarah Price" userId="S::sprice2@ggc.edu::0f50afdd-8d16-4945-95fa-17e077c41f3b" providerId="AD" clId="Web-{F7E121A2-EB50-453C-8377-635D78464B4B}" dt="2021-04-27T23:55:17.479" v="427"/>
          <ac:picMkLst>
            <pc:docMk/>
            <pc:sldMk cId="3908583408" sldId="324"/>
            <ac:picMk id="15" creationId="{FD380479-BBE1-44C9-BF61-8616731966C4}"/>
          </ac:picMkLst>
        </pc:picChg>
        <pc:picChg chg="del">
          <ac:chgData name="Sarah Price" userId="S::sprice2@ggc.edu::0f50afdd-8d16-4945-95fa-17e077c41f3b" providerId="AD" clId="Web-{F7E121A2-EB50-453C-8377-635D78464B4B}" dt="2021-04-27T23:55:18.057" v="428"/>
          <ac:picMkLst>
            <pc:docMk/>
            <pc:sldMk cId="3908583408" sldId="324"/>
            <ac:picMk id="17" creationId="{DF38B710-B47F-4D46-9B4F-ECC492935080}"/>
          </ac:picMkLst>
        </pc:picChg>
        <pc:picChg chg="del">
          <ac:chgData name="Sarah Price" userId="S::sprice2@ggc.edu::0f50afdd-8d16-4945-95fa-17e077c41f3b" providerId="AD" clId="Web-{F7E121A2-EB50-453C-8377-635D78464B4B}" dt="2021-04-27T23:55:16.041" v="426"/>
          <ac:picMkLst>
            <pc:docMk/>
            <pc:sldMk cId="3908583408" sldId="324"/>
            <ac:picMk id="19" creationId="{F0458C91-D4B9-4A23-B46B-96EB76ACAD1E}"/>
          </ac:picMkLst>
        </pc:picChg>
      </pc:sldChg>
      <pc:sldChg chg="modNotes">
        <pc:chgData name="Sarah Price" userId="S::sprice2@ggc.edu::0f50afdd-8d16-4945-95fa-17e077c41f3b" providerId="AD" clId="Web-{F7E121A2-EB50-453C-8377-635D78464B4B}" dt="2021-04-27T23:41:53.107" v="3"/>
        <pc:sldMkLst>
          <pc:docMk/>
          <pc:sldMk cId="4097526729" sldId="330"/>
        </pc:sldMkLst>
      </pc:sldChg>
      <pc:sldChg chg="modNotes">
        <pc:chgData name="Sarah Price" userId="S::sprice2@ggc.edu::0f50afdd-8d16-4945-95fa-17e077c41f3b" providerId="AD" clId="Web-{F7E121A2-EB50-453C-8377-635D78464B4B}" dt="2021-04-28T00:03:06.432" v="722"/>
        <pc:sldMkLst>
          <pc:docMk/>
          <pc:sldMk cId="1584508227" sldId="331"/>
        </pc:sldMkLst>
      </pc:sldChg>
    </pc:docChg>
  </pc:docChgLst>
  <pc:docChgLst>
    <pc:chgData name="Haley Sheppard" userId="S::hsheppard@ggc.edu::f82931ab-52af-49ed-95cf-83b45e6beebe" providerId="AD" clId="Web-{38F74370-C64A-4992-94A7-77DF74C2E569}"/>
    <pc:docChg chg="modSld">
      <pc:chgData name="Haley Sheppard" userId="S::hsheppard@ggc.edu::f82931ab-52af-49ed-95cf-83b45e6beebe" providerId="AD" clId="Web-{38F74370-C64A-4992-94A7-77DF74C2E569}" dt="2021-04-27T02:23:14.775" v="15" actId="20577"/>
      <pc:docMkLst>
        <pc:docMk/>
      </pc:docMkLst>
      <pc:sldChg chg="modSp">
        <pc:chgData name="Haley Sheppard" userId="S::hsheppard@ggc.edu::f82931ab-52af-49ed-95cf-83b45e6beebe" providerId="AD" clId="Web-{38F74370-C64A-4992-94A7-77DF74C2E569}" dt="2021-04-27T02:23:08.259" v="8" actId="20577"/>
        <pc:sldMkLst>
          <pc:docMk/>
          <pc:sldMk cId="1821272390" sldId="317"/>
        </pc:sldMkLst>
        <pc:spChg chg="mod">
          <ac:chgData name="Haley Sheppard" userId="S::hsheppard@ggc.edu::f82931ab-52af-49ed-95cf-83b45e6beebe" providerId="AD" clId="Web-{38F74370-C64A-4992-94A7-77DF74C2E569}" dt="2021-04-27T02:23:08.259" v="8" actId="20577"/>
          <ac:spMkLst>
            <pc:docMk/>
            <pc:sldMk cId="1821272390" sldId="317"/>
            <ac:spMk id="3" creationId="{05408798-0DB3-46BF-880E-7BB904D700F6}"/>
          </ac:spMkLst>
        </pc:spChg>
      </pc:sldChg>
      <pc:sldChg chg="modSp">
        <pc:chgData name="Haley Sheppard" userId="S::hsheppard@ggc.edu::f82931ab-52af-49ed-95cf-83b45e6beebe" providerId="AD" clId="Web-{38F74370-C64A-4992-94A7-77DF74C2E569}" dt="2021-04-27T02:23:14.775" v="15" actId="20577"/>
        <pc:sldMkLst>
          <pc:docMk/>
          <pc:sldMk cId="3929555459" sldId="326"/>
        </pc:sldMkLst>
        <pc:spChg chg="mod">
          <ac:chgData name="Haley Sheppard" userId="S::hsheppard@ggc.edu::f82931ab-52af-49ed-95cf-83b45e6beebe" providerId="AD" clId="Web-{38F74370-C64A-4992-94A7-77DF74C2E569}" dt="2021-04-27T02:23:14.775" v="15" actId="20577"/>
          <ac:spMkLst>
            <pc:docMk/>
            <pc:sldMk cId="3929555459" sldId="326"/>
            <ac:spMk id="3" creationId="{05408798-0DB3-46BF-880E-7BB904D700F6}"/>
          </ac:spMkLst>
        </pc:spChg>
      </pc:sldChg>
    </pc:docChg>
  </pc:docChgLst>
  <pc:docChgLst>
    <pc:chgData name="Sarah Price" userId="S::sprice2@ggc.edu::0f50afdd-8d16-4945-95fa-17e077c41f3b" providerId="AD" clId="Web-{502AA0C7-B2F5-4544-80E6-6858C90EF170}"/>
    <pc:docChg chg="modSld">
      <pc:chgData name="Sarah Price" userId="S::sprice2@ggc.edu::0f50afdd-8d16-4945-95fa-17e077c41f3b" providerId="AD" clId="Web-{502AA0C7-B2F5-4544-80E6-6858C90EF170}" dt="2021-04-28T00:09:12.695" v="37"/>
      <pc:docMkLst>
        <pc:docMk/>
      </pc:docMkLst>
      <pc:sldChg chg="modNotes">
        <pc:chgData name="Sarah Price" userId="S::sprice2@ggc.edu::0f50afdd-8d16-4945-95fa-17e077c41f3b" providerId="AD" clId="Web-{502AA0C7-B2F5-4544-80E6-6858C90EF170}" dt="2021-04-28T00:09:12.695" v="37"/>
        <pc:sldMkLst>
          <pc:docMk/>
          <pc:sldMk cId="2270028676" sldId="313"/>
        </pc:sldMkLst>
      </pc:sldChg>
      <pc:sldChg chg="modNotes">
        <pc:chgData name="Sarah Price" userId="S::sprice2@ggc.edu::0f50afdd-8d16-4945-95fa-17e077c41f3b" providerId="AD" clId="Web-{502AA0C7-B2F5-4544-80E6-6858C90EF170}" dt="2021-04-28T00:08:21.006" v="33"/>
        <pc:sldMkLst>
          <pc:docMk/>
          <pc:sldMk cId="3929555459" sldId="326"/>
        </pc:sldMkLst>
      </pc:sldChg>
      <pc:sldChg chg="modNotes">
        <pc:chgData name="Sarah Price" userId="S::sprice2@ggc.edu::0f50afdd-8d16-4945-95fa-17e077c41f3b" providerId="AD" clId="Web-{502AA0C7-B2F5-4544-80E6-6858C90EF170}" dt="2021-04-28T00:08:06.443" v="1"/>
        <pc:sldMkLst>
          <pc:docMk/>
          <pc:sldMk cId="1069815137" sldId="335"/>
        </pc:sldMkLst>
      </pc:sldChg>
    </pc:docChg>
  </pc:docChgLst>
  <pc:docChgLst>
    <pc:chgData name="Haley Sheppard" userId="S::hsheppard@ggc.edu::f82931ab-52af-49ed-95cf-83b45e6beebe" providerId="AD" clId="Web-{923919E5-3B72-4BAD-B26E-5876D9CF5D39}"/>
    <pc:docChg chg="modSld">
      <pc:chgData name="Haley Sheppard" userId="S::hsheppard@ggc.edu::f82931ab-52af-49ed-95cf-83b45e6beebe" providerId="AD" clId="Web-{923919E5-3B72-4BAD-B26E-5876D9CF5D39}" dt="2021-04-28T00:53:31.158" v="5"/>
      <pc:docMkLst>
        <pc:docMk/>
      </pc:docMkLst>
      <pc:sldChg chg="modNotes">
        <pc:chgData name="Haley Sheppard" userId="S::hsheppard@ggc.edu::f82931ab-52af-49ed-95cf-83b45e6beebe" providerId="AD" clId="Web-{923919E5-3B72-4BAD-B26E-5876D9CF5D39}" dt="2021-04-28T00:53:31.158" v="5"/>
        <pc:sldMkLst>
          <pc:docMk/>
          <pc:sldMk cId="3735722326" sldId="33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 Id="rId4" Type="http://schemas.openxmlformats.org/officeDocument/2006/relationships/image" Target="../media/image5.png"/></Relationships>
</file>

<file path=ppt/diagrams/_rels/data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 Id="rId4" Type="http://schemas.openxmlformats.org/officeDocument/2006/relationships/image" Target="../media/image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a:solidFill>
                <a:schemeClr val="bg1"/>
              </a:solidFill>
            </a:rPr>
            <a:t>Sarah Price</a:t>
          </a:r>
          <a:br>
            <a:rPr lang="en-US">
              <a:solidFill>
                <a:schemeClr val="bg1"/>
              </a:solidFill>
            </a:rPr>
          </a:br>
          <a:r>
            <a:rPr lang="en-US">
              <a:solidFill>
                <a:schemeClr val="bg1"/>
              </a:solidFill>
            </a:rPr>
            <a:t>Team Manager</a:t>
          </a:r>
          <a:br>
            <a:rPr lang="en-US">
              <a:solidFill>
                <a:schemeClr val="bg1"/>
              </a:solidFill>
            </a:rPr>
          </a:br>
          <a:r>
            <a:rPr lang="en-US">
              <a:solidFill>
                <a:schemeClr val="bg1"/>
              </a:solidFill>
            </a:rPr>
            <a:t>Lead Data Analyst</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a:solidFill>
                <a:schemeClr val="bg1"/>
              </a:solidFill>
            </a:rPr>
            <a:t>Ruth Whitehouse</a:t>
          </a:r>
          <a:br>
            <a:rPr lang="en-US">
              <a:solidFill>
                <a:schemeClr val="bg1"/>
              </a:solidFill>
            </a:rPr>
          </a:br>
          <a:r>
            <a:rPr lang="en-US">
              <a:solidFill>
                <a:schemeClr val="bg1"/>
              </a:solidFill>
            </a:rPr>
            <a:t>Client Liaison</a:t>
          </a:r>
          <a:br>
            <a:rPr lang="en-US">
              <a:solidFill>
                <a:schemeClr val="bg1"/>
              </a:solidFill>
            </a:rPr>
          </a:br>
          <a:r>
            <a:rPr lang="en-US">
              <a:solidFill>
                <a:schemeClr val="bg1"/>
              </a:solidFill>
            </a:rPr>
            <a:t>Lead Data Modeler</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a:solidFill>
                <a:schemeClr val="bg1"/>
              </a:solidFill>
            </a:rPr>
            <a:t>Shababa Kamreen</a:t>
          </a:r>
          <a:br>
            <a:rPr lang="en-US">
              <a:solidFill>
                <a:schemeClr val="bg1"/>
              </a:solidFill>
            </a:rPr>
          </a:br>
          <a:r>
            <a:rPr lang="en-US">
              <a:solidFill>
                <a:schemeClr val="bg1"/>
              </a:solidFill>
            </a:rPr>
            <a:t>Visualizer</a:t>
          </a:r>
          <a:br>
            <a:rPr lang="en-US">
              <a:solidFill>
                <a:schemeClr val="bg1"/>
              </a:solidFill>
            </a:rPr>
          </a:br>
          <a:r>
            <a:rPr lang="en-US">
              <a:solidFill>
                <a:schemeClr val="bg1"/>
              </a:solidFill>
            </a:rPr>
            <a:t>Scrum Master</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a:solidFill>
                <a:schemeClr val="bg1"/>
              </a:solidFill>
            </a:rPr>
            <a:t>Lillian Sheppard</a:t>
          </a:r>
          <a:br>
            <a:rPr lang="en-US">
              <a:solidFill>
                <a:schemeClr val="bg1"/>
              </a:solidFill>
            </a:rPr>
          </a:br>
          <a:r>
            <a:rPr lang="en-US">
              <a:solidFill>
                <a:schemeClr val="bg1"/>
              </a:solidFill>
            </a:rPr>
            <a:t>Co-Visualizer</a:t>
          </a:r>
          <a:br>
            <a:rPr lang="en-US">
              <a:solidFill>
                <a:schemeClr val="bg1"/>
              </a:solidFill>
            </a:rPr>
          </a:br>
          <a:r>
            <a:rPr lang="en-US">
              <a:solidFill>
                <a:schemeClr val="bg1"/>
              </a:solidFill>
            </a:rPr>
            <a:t>Project Scribe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X="609"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Ang="16200000" custScaleX="148585" custScaleY="146617"/>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3000" b="-13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ED0015-CA20-4AFA-B624-960ED88C9E18}"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E563A381-EA67-4053-A61D-CC5D273D898A}">
      <dgm:prSet phldrT="[Text]" phldr="0"/>
      <dgm:spPr/>
      <dgm:t>
        <a:bodyPr/>
        <a:lstStyle/>
        <a:p>
          <a:r>
            <a:rPr lang="en-US">
              <a:latin typeface="Univers"/>
            </a:rPr>
            <a:t>Statistical</a:t>
          </a:r>
          <a:endParaRPr lang="en-US"/>
        </a:p>
      </dgm:t>
    </dgm:pt>
    <dgm:pt modelId="{D81B7419-ED00-42A7-8366-294722E9A636}" type="parTrans" cxnId="{27A44081-D5D1-44C2-B524-2E64502AF328}">
      <dgm:prSet/>
      <dgm:spPr/>
      <dgm:t>
        <a:bodyPr/>
        <a:lstStyle/>
        <a:p>
          <a:endParaRPr lang="en-US"/>
        </a:p>
      </dgm:t>
    </dgm:pt>
    <dgm:pt modelId="{07FF5EDB-26AE-47B9-B811-358D7D7963AA}" type="sibTrans" cxnId="{27A44081-D5D1-44C2-B524-2E64502AF328}">
      <dgm:prSet/>
      <dgm:spPr/>
      <dgm:t>
        <a:bodyPr/>
        <a:lstStyle/>
        <a:p>
          <a:endParaRPr lang="en-US"/>
        </a:p>
      </dgm:t>
    </dgm:pt>
    <dgm:pt modelId="{B016E544-2141-4834-BC77-C8E3F19CED48}">
      <dgm:prSet phldrT="[Text]" phldr="0"/>
      <dgm:spPr/>
      <dgm:t>
        <a:bodyPr/>
        <a:lstStyle/>
        <a:p>
          <a:r>
            <a:rPr lang="en-US">
              <a:latin typeface="Univers"/>
            </a:rPr>
            <a:t>Visual</a:t>
          </a:r>
          <a:endParaRPr lang="en-US"/>
        </a:p>
      </dgm:t>
    </dgm:pt>
    <dgm:pt modelId="{AAAD4C81-329A-4218-9CAC-9308DFCA6698}" type="parTrans" cxnId="{D9A919A3-794A-4E8A-B5CF-D5650710F4B2}">
      <dgm:prSet/>
      <dgm:spPr/>
      <dgm:t>
        <a:bodyPr/>
        <a:lstStyle/>
        <a:p>
          <a:endParaRPr lang="en-US"/>
        </a:p>
      </dgm:t>
    </dgm:pt>
    <dgm:pt modelId="{53D4396D-E398-4A05-9788-4735BBFD8740}" type="sibTrans" cxnId="{D9A919A3-794A-4E8A-B5CF-D5650710F4B2}">
      <dgm:prSet/>
      <dgm:spPr/>
      <dgm:t>
        <a:bodyPr/>
        <a:lstStyle/>
        <a:p>
          <a:endParaRPr lang="en-US"/>
        </a:p>
      </dgm:t>
    </dgm:pt>
    <dgm:pt modelId="{97417881-4023-4EBB-B6F8-632185105AAD}">
      <dgm:prSet phldr="0"/>
      <dgm:spPr/>
      <dgm:t>
        <a:bodyPr/>
        <a:lstStyle/>
        <a:p>
          <a:pPr rtl="0"/>
          <a:r>
            <a:rPr lang="en-US">
              <a:latin typeface="Univers"/>
            </a:rPr>
            <a:t>Complete Regressional Analysis for each of our top contributing risk factors (Age, Cholesterol, Diabetes, Hypertension, Physical Inactivity, and Smoking)</a:t>
          </a:r>
        </a:p>
      </dgm:t>
    </dgm:pt>
    <dgm:pt modelId="{03B08165-1965-4CBA-83BB-BCFE46512D83}" type="parTrans" cxnId="{805EB2A3-9C60-4E61-AF76-7BE1C87E2680}">
      <dgm:prSet/>
      <dgm:spPr/>
    </dgm:pt>
    <dgm:pt modelId="{7D17CEA9-0F7E-445C-9BE6-81AB68368A27}" type="sibTrans" cxnId="{805EB2A3-9C60-4E61-AF76-7BE1C87E2680}">
      <dgm:prSet/>
      <dgm:spPr/>
    </dgm:pt>
    <dgm:pt modelId="{D763D4BE-AB19-401D-8850-B7B85EC87EE8}">
      <dgm:prSet phldr="0"/>
      <dgm:spPr/>
      <dgm:t>
        <a:bodyPr/>
        <a:lstStyle/>
        <a:p>
          <a:r>
            <a:rPr lang="en-US">
              <a:latin typeface="Univers"/>
            </a:rPr>
            <a:t>Successful application of PCA to all datasets to narrow down which of the factors have the most impact on heart diease. </a:t>
          </a:r>
          <a:endParaRPr lang="en-US"/>
        </a:p>
      </dgm:t>
    </dgm:pt>
    <dgm:pt modelId="{6A7615C9-00AF-43A3-9791-39E3CFC04DD7}" type="parTrans" cxnId="{F051B0A6-BB77-47D2-A37C-A10159A2B959}">
      <dgm:prSet/>
      <dgm:spPr/>
    </dgm:pt>
    <dgm:pt modelId="{E468186E-4102-4E1B-86C9-64A10D1C1CF2}" type="sibTrans" cxnId="{F051B0A6-BB77-47D2-A37C-A10159A2B959}">
      <dgm:prSet/>
      <dgm:spPr/>
    </dgm:pt>
    <dgm:pt modelId="{1E8D07BE-ECE2-4A66-A4F7-A03198DE394F}">
      <dgm:prSet phldr="0"/>
      <dgm:spPr/>
      <dgm:t>
        <a:bodyPr/>
        <a:lstStyle/>
        <a:p>
          <a:pPr rtl="0"/>
          <a:endParaRPr lang="en-US">
            <a:latin typeface="Univers"/>
          </a:endParaRPr>
        </a:p>
      </dgm:t>
    </dgm:pt>
    <dgm:pt modelId="{C6454039-AA06-4C2C-A582-6655DFD5C925}" type="parTrans" cxnId="{02173E9A-10B0-448F-A8CF-7F15953860E7}">
      <dgm:prSet/>
      <dgm:spPr/>
    </dgm:pt>
    <dgm:pt modelId="{B9D692DC-8A42-4B6D-AF08-F2CA636C129B}" type="sibTrans" cxnId="{02173E9A-10B0-448F-A8CF-7F15953860E7}">
      <dgm:prSet/>
      <dgm:spPr/>
    </dgm:pt>
    <dgm:pt modelId="{97C54D32-3BD6-47C1-91EB-3E6CEDBE908E}">
      <dgm:prSet phldr="0"/>
      <dgm:spPr/>
      <dgm:t>
        <a:bodyPr/>
        <a:lstStyle/>
        <a:p>
          <a:endParaRPr lang="en-US">
            <a:latin typeface="Univers"/>
          </a:endParaRPr>
        </a:p>
      </dgm:t>
    </dgm:pt>
    <dgm:pt modelId="{6BA1F8A5-497F-4940-93B1-6CF7CCEAF78F}" type="parTrans" cxnId="{C876C513-CDA6-4E37-863E-07B704E3370E}">
      <dgm:prSet/>
      <dgm:spPr/>
    </dgm:pt>
    <dgm:pt modelId="{B3D54F27-1045-4806-BAFA-13362A70C9A1}" type="sibTrans" cxnId="{C876C513-CDA6-4E37-863E-07B704E3370E}">
      <dgm:prSet/>
      <dgm:spPr/>
    </dgm:pt>
    <dgm:pt modelId="{C20303F3-C8B4-4B63-9D85-58BCDD38F3F6}">
      <dgm:prSet phldr="0"/>
      <dgm:spPr/>
      <dgm:t>
        <a:bodyPr/>
        <a:lstStyle/>
        <a:p>
          <a:pPr rtl="0"/>
          <a:r>
            <a:rPr lang="en-US">
              <a:latin typeface="Univers"/>
            </a:rPr>
            <a:t>Thorough Statistical Analysis and K-Means Clustering for a more in-depth analysis.</a:t>
          </a:r>
        </a:p>
      </dgm:t>
    </dgm:pt>
    <dgm:pt modelId="{2D3522F2-F6A7-4169-BC4C-E673BA8F713E}" type="parTrans" cxnId="{82ABC2A3-7186-4459-8F45-7A47C3A99920}">
      <dgm:prSet/>
      <dgm:spPr/>
    </dgm:pt>
    <dgm:pt modelId="{55EF7058-0765-4962-A15D-5BC4A7F10C81}" type="sibTrans" cxnId="{82ABC2A3-7186-4459-8F45-7A47C3A99920}">
      <dgm:prSet/>
      <dgm:spPr/>
    </dgm:pt>
    <dgm:pt modelId="{E2C0A07C-E446-44C1-A60B-C161336F3AA7}">
      <dgm:prSet phldr="0"/>
      <dgm:spPr/>
      <dgm:t>
        <a:bodyPr/>
        <a:lstStyle/>
        <a:p>
          <a:pPr rtl="0"/>
          <a:r>
            <a:rPr lang="en-US">
              <a:latin typeface="Univers"/>
            </a:rPr>
            <a:t>Create accurate and engaging visuals for all statistical tests performed on the data! </a:t>
          </a:r>
        </a:p>
      </dgm:t>
    </dgm:pt>
    <dgm:pt modelId="{7D692291-30A2-4D0A-A249-94FAD2EF924F}" type="parTrans" cxnId="{A8EBE98B-18C6-4A38-9769-FF74771F0446}">
      <dgm:prSet/>
      <dgm:spPr/>
    </dgm:pt>
    <dgm:pt modelId="{14346C14-0AC8-42B4-AF5B-050663867F04}" type="sibTrans" cxnId="{A8EBE98B-18C6-4A38-9769-FF74771F0446}">
      <dgm:prSet/>
      <dgm:spPr/>
    </dgm:pt>
    <dgm:pt modelId="{AB0EF159-E9A8-4458-9900-165DFFD053E3}" type="pres">
      <dgm:prSet presAssocID="{A6ED0015-CA20-4AFA-B624-960ED88C9E18}" presName="linear" presStyleCnt="0">
        <dgm:presLayoutVars>
          <dgm:dir/>
          <dgm:animLvl val="lvl"/>
          <dgm:resizeHandles val="exact"/>
        </dgm:presLayoutVars>
      </dgm:prSet>
      <dgm:spPr/>
    </dgm:pt>
    <dgm:pt modelId="{2BDB0353-0BBA-4C3C-AB64-1554D778B1F5}" type="pres">
      <dgm:prSet presAssocID="{E563A381-EA67-4053-A61D-CC5D273D898A}" presName="parentLin" presStyleCnt="0"/>
      <dgm:spPr/>
    </dgm:pt>
    <dgm:pt modelId="{C7A8E5A2-64AC-4BA2-82E0-CAB2202CDE12}" type="pres">
      <dgm:prSet presAssocID="{E563A381-EA67-4053-A61D-CC5D273D898A}" presName="parentLeftMargin" presStyleLbl="node1" presStyleIdx="0" presStyleCnt="2"/>
      <dgm:spPr/>
    </dgm:pt>
    <dgm:pt modelId="{D66F728E-B1E2-44A9-978B-3B5A8CE7E429}" type="pres">
      <dgm:prSet presAssocID="{E563A381-EA67-4053-A61D-CC5D273D898A}" presName="parentText" presStyleLbl="node1" presStyleIdx="0" presStyleCnt="2">
        <dgm:presLayoutVars>
          <dgm:chMax val="0"/>
          <dgm:bulletEnabled val="1"/>
        </dgm:presLayoutVars>
      </dgm:prSet>
      <dgm:spPr/>
    </dgm:pt>
    <dgm:pt modelId="{BFDE250A-5365-4574-9640-07974012D680}" type="pres">
      <dgm:prSet presAssocID="{E563A381-EA67-4053-A61D-CC5D273D898A}" presName="negativeSpace" presStyleCnt="0"/>
      <dgm:spPr/>
    </dgm:pt>
    <dgm:pt modelId="{6E37932E-23DF-4700-924B-0C32A9F02E41}" type="pres">
      <dgm:prSet presAssocID="{E563A381-EA67-4053-A61D-CC5D273D898A}" presName="childText" presStyleLbl="conFgAcc1" presStyleIdx="0" presStyleCnt="2">
        <dgm:presLayoutVars>
          <dgm:bulletEnabled val="1"/>
        </dgm:presLayoutVars>
      </dgm:prSet>
      <dgm:spPr/>
    </dgm:pt>
    <dgm:pt modelId="{6B63D666-FCCF-4DCD-AD7A-47EB377E7BF6}" type="pres">
      <dgm:prSet presAssocID="{07FF5EDB-26AE-47B9-B811-358D7D7963AA}" presName="spaceBetweenRectangles" presStyleCnt="0"/>
      <dgm:spPr/>
    </dgm:pt>
    <dgm:pt modelId="{04338954-5EA9-4ADA-B76F-7BDD01D82EFD}" type="pres">
      <dgm:prSet presAssocID="{B016E544-2141-4834-BC77-C8E3F19CED48}" presName="parentLin" presStyleCnt="0"/>
      <dgm:spPr/>
    </dgm:pt>
    <dgm:pt modelId="{FB69A591-E3F6-491D-A949-D2FB255DFA84}" type="pres">
      <dgm:prSet presAssocID="{B016E544-2141-4834-BC77-C8E3F19CED48}" presName="parentLeftMargin" presStyleLbl="node1" presStyleIdx="0" presStyleCnt="2"/>
      <dgm:spPr/>
    </dgm:pt>
    <dgm:pt modelId="{2BE008BC-9666-43ED-AB88-798A59A168A0}" type="pres">
      <dgm:prSet presAssocID="{B016E544-2141-4834-BC77-C8E3F19CED48}" presName="parentText" presStyleLbl="node1" presStyleIdx="1" presStyleCnt="2">
        <dgm:presLayoutVars>
          <dgm:chMax val="0"/>
          <dgm:bulletEnabled val="1"/>
        </dgm:presLayoutVars>
      </dgm:prSet>
      <dgm:spPr/>
    </dgm:pt>
    <dgm:pt modelId="{336C00E4-4123-4DE3-8743-D298D32F2327}" type="pres">
      <dgm:prSet presAssocID="{B016E544-2141-4834-BC77-C8E3F19CED48}" presName="negativeSpace" presStyleCnt="0"/>
      <dgm:spPr/>
    </dgm:pt>
    <dgm:pt modelId="{9C43330F-7E95-4341-957F-A67596AF3CF1}" type="pres">
      <dgm:prSet presAssocID="{B016E544-2141-4834-BC77-C8E3F19CED48}" presName="childText" presStyleLbl="conFgAcc1" presStyleIdx="1" presStyleCnt="2">
        <dgm:presLayoutVars>
          <dgm:bulletEnabled val="1"/>
        </dgm:presLayoutVars>
      </dgm:prSet>
      <dgm:spPr/>
    </dgm:pt>
  </dgm:ptLst>
  <dgm:cxnLst>
    <dgm:cxn modelId="{2E477013-5527-4D30-905A-FEBB0E031F6A}" type="presOf" srcId="{E563A381-EA67-4053-A61D-CC5D273D898A}" destId="{D66F728E-B1E2-44A9-978B-3B5A8CE7E429}" srcOrd="1" destOrd="0" presId="urn:microsoft.com/office/officeart/2005/8/layout/list1"/>
    <dgm:cxn modelId="{C876C513-CDA6-4E37-863E-07B704E3370E}" srcId="{E563A381-EA67-4053-A61D-CC5D273D898A}" destId="{97C54D32-3BD6-47C1-91EB-3E6CEDBE908E}" srcOrd="3" destOrd="0" parTransId="{6BA1F8A5-497F-4940-93B1-6CF7CCEAF78F}" sibTransId="{B3D54F27-1045-4806-BAFA-13362A70C9A1}"/>
    <dgm:cxn modelId="{953B0114-D6EF-4BF4-B5CF-B89E983D276C}" type="presOf" srcId="{B016E544-2141-4834-BC77-C8E3F19CED48}" destId="{2BE008BC-9666-43ED-AB88-798A59A168A0}" srcOrd="1" destOrd="0" presId="urn:microsoft.com/office/officeart/2005/8/layout/list1"/>
    <dgm:cxn modelId="{F9B5581D-C263-4300-9298-ECACD39E3AF6}" type="presOf" srcId="{B016E544-2141-4834-BC77-C8E3F19CED48}" destId="{FB69A591-E3F6-491D-A949-D2FB255DFA84}" srcOrd="0" destOrd="0" presId="urn:microsoft.com/office/officeart/2005/8/layout/list1"/>
    <dgm:cxn modelId="{23E46A22-DBCA-4684-AB20-222F4D23BA72}" type="presOf" srcId="{D763D4BE-AB19-401D-8850-B7B85EC87EE8}" destId="{6E37932E-23DF-4700-924B-0C32A9F02E41}" srcOrd="0" destOrd="2" presId="urn:microsoft.com/office/officeart/2005/8/layout/list1"/>
    <dgm:cxn modelId="{4C13712C-56AC-42F3-AD5A-7EB9A0526D91}" type="presOf" srcId="{C20303F3-C8B4-4B63-9D85-58BCDD38F3F6}" destId="{6E37932E-23DF-4700-924B-0C32A9F02E41}" srcOrd="0" destOrd="4" presId="urn:microsoft.com/office/officeart/2005/8/layout/list1"/>
    <dgm:cxn modelId="{DBED9878-F965-44DE-880B-51F98F828DC1}" type="presOf" srcId="{1E8D07BE-ECE2-4A66-A4F7-A03198DE394F}" destId="{6E37932E-23DF-4700-924B-0C32A9F02E41}" srcOrd="0" destOrd="1" presId="urn:microsoft.com/office/officeart/2005/8/layout/list1"/>
    <dgm:cxn modelId="{27A44081-D5D1-44C2-B524-2E64502AF328}" srcId="{A6ED0015-CA20-4AFA-B624-960ED88C9E18}" destId="{E563A381-EA67-4053-A61D-CC5D273D898A}" srcOrd="0" destOrd="0" parTransId="{D81B7419-ED00-42A7-8366-294722E9A636}" sibTransId="{07FF5EDB-26AE-47B9-B811-358D7D7963AA}"/>
    <dgm:cxn modelId="{A8EBE98B-18C6-4A38-9769-FF74771F0446}" srcId="{B016E544-2141-4834-BC77-C8E3F19CED48}" destId="{E2C0A07C-E446-44C1-A60B-C161336F3AA7}" srcOrd="0" destOrd="0" parTransId="{7D692291-30A2-4D0A-A249-94FAD2EF924F}" sibTransId="{14346C14-0AC8-42B4-AF5B-050663867F04}"/>
    <dgm:cxn modelId="{02173E9A-10B0-448F-A8CF-7F15953860E7}" srcId="{E563A381-EA67-4053-A61D-CC5D273D898A}" destId="{1E8D07BE-ECE2-4A66-A4F7-A03198DE394F}" srcOrd="1" destOrd="0" parTransId="{C6454039-AA06-4C2C-A582-6655DFD5C925}" sibTransId="{B9D692DC-8A42-4B6D-AF08-F2CA636C129B}"/>
    <dgm:cxn modelId="{AC13609F-CFCA-48F2-A42A-F94BB2B50EE8}" type="presOf" srcId="{E2C0A07C-E446-44C1-A60B-C161336F3AA7}" destId="{9C43330F-7E95-4341-957F-A67596AF3CF1}" srcOrd="0" destOrd="0" presId="urn:microsoft.com/office/officeart/2005/8/layout/list1"/>
    <dgm:cxn modelId="{D9A919A3-794A-4E8A-B5CF-D5650710F4B2}" srcId="{A6ED0015-CA20-4AFA-B624-960ED88C9E18}" destId="{B016E544-2141-4834-BC77-C8E3F19CED48}" srcOrd="1" destOrd="0" parTransId="{AAAD4C81-329A-4218-9CAC-9308DFCA6698}" sibTransId="{53D4396D-E398-4A05-9788-4735BBFD8740}"/>
    <dgm:cxn modelId="{805EB2A3-9C60-4E61-AF76-7BE1C87E2680}" srcId="{E563A381-EA67-4053-A61D-CC5D273D898A}" destId="{97417881-4023-4EBB-B6F8-632185105AAD}" srcOrd="0" destOrd="0" parTransId="{03B08165-1965-4CBA-83BB-BCFE46512D83}" sibTransId="{7D17CEA9-0F7E-445C-9BE6-81AB68368A27}"/>
    <dgm:cxn modelId="{82ABC2A3-7186-4459-8F45-7A47C3A99920}" srcId="{E563A381-EA67-4053-A61D-CC5D273D898A}" destId="{C20303F3-C8B4-4B63-9D85-58BCDD38F3F6}" srcOrd="4" destOrd="0" parTransId="{2D3522F2-F6A7-4169-BC4C-E673BA8F713E}" sibTransId="{55EF7058-0765-4962-A15D-5BC4A7F10C81}"/>
    <dgm:cxn modelId="{3B6BC8A5-932D-45C2-A589-C1680F3F55DD}" type="presOf" srcId="{97C54D32-3BD6-47C1-91EB-3E6CEDBE908E}" destId="{6E37932E-23DF-4700-924B-0C32A9F02E41}" srcOrd="0" destOrd="3" presId="urn:microsoft.com/office/officeart/2005/8/layout/list1"/>
    <dgm:cxn modelId="{F051B0A6-BB77-47D2-A37C-A10159A2B959}" srcId="{E563A381-EA67-4053-A61D-CC5D273D898A}" destId="{D763D4BE-AB19-401D-8850-B7B85EC87EE8}" srcOrd="2" destOrd="0" parTransId="{6A7615C9-00AF-43A3-9791-39E3CFC04DD7}" sibTransId="{E468186E-4102-4E1B-86C9-64A10D1C1CF2}"/>
    <dgm:cxn modelId="{C4B4F2BF-0C86-4780-B85B-98A9536C5251}" type="presOf" srcId="{A6ED0015-CA20-4AFA-B624-960ED88C9E18}" destId="{AB0EF159-E9A8-4458-9900-165DFFD053E3}" srcOrd="0" destOrd="0" presId="urn:microsoft.com/office/officeart/2005/8/layout/list1"/>
    <dgm:cxn modelId="{3F550CD8-A8D5-4EBA-9EE3-035C7C0654B8}" type="presOf" srcId="{E563A381-EA67-4053-A61D-CC5D273D898A}" destId="{C7A8E5A2-64AC-4BA2-82E0-CAB2202CDE12}" srcOrd="0" destOrd="0" presId="urn:microsoft.com/office/officeart/2005/8/layout/list1"/>
    <dgm:cxn modelId="{50A03AF1-8FF1-4677-AAC3-784A0201E240}" type="presOf" srcId="{97417881-4023-4EBB-B6F8-632185105AAD}" destId="{6E37932E-23DF-4700-924B-0C32A9F02E41}" srcOrd="0" destOrd="0" presId="urn:microsoft.com/office/officeart/2005/8/layout/list1"/>
    <dgm:cxn modelId="{214B3C1A-13EC-4D5E-BE01-6D45A7FADF43}" type="presParOf" srcId="{AB0EF159-E9A8-4458-9900-165DFFD053E3}" destId="{2BDB0353-0BBA-4C3C-AB64-1554D778B1F5}" srcOrd="0" destOrd="0" presId="urn:microsoft.com/office/officeart/2005/8/layout/list1"/>
    <dgm:cxn modelId="{BE1DE72C-E5FF-4552-863B-85B917CEF1A5}" type="presParOf" srcId="{2BDB0353-0BBA-4C3C-AB64-1554D778B1F5}" destId="{C7A8E5A2-64AC-4BA2-82E0-CAB2202CDE12}" srcOrd="0" destOrd="0" presId="urn:microsoft.com/office/officeart/2005/8/layout/list1"/>
    <dgm:cxn modelId="{3FD28EEF-E4C8-4C66-9544-F84E9EECFF05}" type="presParOf" srcId="{2BDB0353-0BBA-4C3C-AB64-1554D778B1F5}" destId="{D66F728E-B1E2-44A9-978B-3B5A8CE7E429}" srcOrd="1" destOrd="0" presId="urn:microsoft.com/office/officeart/2005/8/layout/list1"/>
    <dgm:cxn modelId="{C71A2041-7753-499E-92EA-DFEBF12DD9B6}" type="presParOf" srcId="{AB0EF159-E9A8-4458-9900-165DFFD053E3}" destId="{BFDE250A-5365-4574-9640-07974012D680}" srcOrd="1" destOrd="0" presId="urn:microsoft.com/office/officeart/2005/8/layout/list1"/>
    <dgm:cxn modelId="{A30755F2-489A-48D6-8332-2F76C261CE40}" type="presParOf" srcId="{AB0EF159-E9A8-4458-9900-165DFFD053E3}" destId="{6E37932E-23DF-4700-924B-0C32A9F02E41}" srcOrd="2" destOrd="0" presId="urn:microsoft.com/office/officeart/2005/8/layout/list1"/>
    <dgm:cxn modelId="{029BDC5A-85B1-4026-895E-D834831ABF97}" type="presParOf" srcId="{AB0EF159-E9A8-4458-9900-165DFFD053E3}" destId="{6B63D666-FCCF-4DCD-AD7A-47EB377E7BF6}" srcOrd="3" destOrd="0" presId="urn:microsoft.com/office/officeart/2005/8/layout/list1"/>
    <dgm:cxn modelId="{8E8DCAA7-3BEB-44CF-BCDA-FE71DA7E1FF3}" type="presParOf" srcId="{AB0EF159-E9A8-4458-9900-165DFFD053E3}" destId="{04338954-5EA9-4ADA-B76F-7BDD01D82EFD}" srcOrd="4" destOrd="0" presId="urn:microsoft.com/office/officeart/2005/8/layout/list1"/>
    <dgm:cxn modelId="{A775B80C-21E7-427F-9603-3353A1A2B1CF}" type="presParOf" srcId="{04338954-5EA9-4ADA-B76F-7BDD01D82EFD}" destId="{FB69A591-E3F6-491D-A949-D2FB255DFA84}" srcOrd="0" destOrd="0" presId="urn:microsoft.com/office/officeart/2005/8/layout/list1"/>
    <dgm:cxn modelId="{821FC539-3C07-45C4-9FD4-A312C1399BC5}" type="presParOf" srcId="{04338954-5EA9-4ADA-B76F-7BDD01D82EFD}" destId="{2BE008BC-9666-43ED-AB88-798A59A168A0}" srcOrd="1" destOrd="0" presId="urn:microsoft.com/office/officeart/2005/8/layout/list1"/>
    <dgm:cxn modelId="{C3B534FD-2266-4A63-9FB6-11F57A867A61}" type="presParOf" srcId="{AB0EF159-E9A8-4458-9900-165DFFD053E3}" destId="{336C00E4-4123-4DE3-8743-D298D32F2327}" srcOrd="5" destOrd="0" presId="urn:microsoft.com/office/officeart/2005/8/layout/list1"/>
    <dgm:cxn modelId="{100C4D16-2977-486B-8645-2ECBDEEA821A}" type="presParOf" srcId="{AB0EF159-E9A8-4458-9900-165DFFD053E3}" destId="{9C43330F-7E95-4341-957F-A67596AF3CF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98A8DD-C51D-45DB-9CD0-D7C30154E426}"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42FBD6CC-0755-49EB-8B40-653AC6391F6C}">
      <dgm:prSet/>
      <dgm:spPr/>
      <dgm:t>
        <a:bodyPr/>
        <a:lstStyle/>
        <a:p>
          <a:pPr>
            <a:defRPr b="1"/>
          </a:pPr>
          <a:r>
            <a:rPr lang="en-US"/>
            <a:t>25 Jan.</a:t>
          </a:r>
        </a:p>
      </dgm:t>
    </dgm:pt>
    <dgm:pt modelId="{28AD285B-E89F-4AA2-9A9A-85C0595A84B5}" type="parTrans" cxnId="{E2C38AF4-CF5E-4156-94AB-09D516C31BA9}">
      <dgm:prSet/>
      <dgm:spPr/>
      <dgm:t>
        <a:bodyPr/>
        <a:lstStyle/>
        <a:p>
          <a:endParaRPr lang="en-US"/>
        </a:p>
      </dgm:t>
    </dgm:pt>
    <dgm:pt modelId="{6500927C-D033-4700-A32B-BF615B31391E}" type="sibTrans" cxnId="{E2C38AF4-CF5E-4156-94AB-09D516C31BA9}">
      <dgm:prSet/>
      <dgm:spPr/>
      <dgm:t>
        <a:bodyPr/>
        <a:lstStyle/>
        <a:p>
          <a:endParaRPr lang="en-US"/>
        </a:p>
      </dgm:t>
    </dgm:pt>
    <dgm:pt modelId="{CF974BFB-F0FF-410A-8DA2-98B8A833576E}">
      <dgm:prSet custT="1"/>
      <dgm:spPr/>
      <dgm:t>
        <a:bodyPr/>
        <a:lstStyle/>
        <a:p>
          <a:pPr rtl="0"/>
          <a:r>
            <a:rPr lang="en-US" sz="1200">
              <a:latin typeface="72 Light"/>
              <a:cs typeface="72 Light" panose="020B0303030000000003" pitchFamily="34" charset="0"/>
            </a:rPr>
            <a:t>Week 1 (1/25)-(1/31) </a:t>
          </a:r>
        </a:p>
      </dgm:t>
    </dgm:pt>
    <dgm:pt modelId="{56C5C3D3-1228-4017-8F03-BAAECEBECB1F}" type="parTrans" cxnId="{CA296CC7-C7C9-4803-B621-F506FD80152D}">
      <dgm:prSet/>
      <dgm:spPr/>
      <dgm:t>
        <a:bodyPr/>
        <a:lstStyle/>
        <a:p>
          <a:endParaRPr lang="en-US"/>
        </a:p>
      </dgm:t>
    </dgm:pt>
    <dgm:pt modelId="{18657CE8-B869-4672-9456-0B2A5EAB7880}" type="sibTrans" cxnId="{CA296CC7-C7C9-4803-B621-F506FD80152D}">
      <dgm:prSet/>
      <dgm:spPr/>
      <dgm:t>
        <a:bodyPr/>
        <a:lstStyle/>
        <a:p>
          <a:endParaRPr lang="en-US"/>
        </a:p>
      </dgm:t>
    </dgm:pt>
    <dgm:pt modelId="{C0511135-5B8C-4539-9DBD-83926BAD1108}">
      <dgm:prSet custT="1"/>
      <dgm:spPr/>
      <dgm:t>
        <a:bodyPr/>
        <a:lstStyle/>
        <a:p>
          <a:pPr rtl="0"/>
          <a:r>
            <a:rPr lang="en-US" sz="1200">
              <a:latin typeface="72 Light"/>
              <a:cs typeface="72 Light" panose="020B0303030000000003" pitchFamily="34" charset="0"/>
            </a:rPr>
            <a:t>Team formation </a:t>
          </a:r>
        </a:p>
      </dgm:t>
    </dgm:pt>
    <dgm:pt modelId="{47565D46-366E-47DE-BDA2-7CE22AC230F1}" type="parTrans" cxnId="{135811FC-DEA7-4A6A-A719-FFDE39ACCE0A}">
      <dgm:prSet/>
      <dgm:spPr/>
      <dgm:t>
        <a:bodyPr/>
        <a:lstStyle/>
        <a:p>
          <a:endParaRPr lang="en-US"/>
        </a:p>
      </dgm:t>
    </dgm:pt>
    <dgm:pt modelId="{3B8A0F08-4C7C-4D8F-A14D-2EDD53D704ED}" type="sibTrans" cxnId="{135811FC-DEA7-4A6A-A719-FFDE39ACCE0A}">
      <dgm:prSet/>
      <dgm:spPr/>
      <dgm:t>
        <a:bodyPr/>
        <a:lstStyle/>
        <a:p>
          <a:endParaRPr lang="en-US"/>
        </a:p>
      </dgm:t>
    </dgm:pt>
    <dgm:pt modelId="{3173BB01-3161-4AAB-9DE4-B8F1C1B784DB}">
      <dgm:prSet custT="1"/>
      <dgm:spPr/>
      <dgm:t>
        <a:bodyPr/>
        <a:lstStyle/>
        <a:p>
          <a:r>
            <a:rPr lang="en-US" sz="1200">
              <a:latin typeface="72 Light"/>
              <a:cs typeface="72 Light" panose="020B0303030000000003" pitchFamily="34" charset="0"/>
            </a:rPr>
            <a:t>Assign Project Roles</a:t>
          </a:r>
        </a:p>
      </dgm:t>
    </dgm:pt>
    <dgm:pt modelId="{183CC43B-B104-464D-90D3-7446CACD5189}" type="parTrans" cxnId="{1CF6A983-951D-433F-9BDC-85E5AE935D71}">
      <dgm:prSet/>
      <dgm:spPr/>
      <dgm:t>
        <a:bodyPr/>
        <a:lstStyle/>
        <a:p>
          <a:endParaRPr lang="en-US"/>
        </a:p>
      </dgm:t>
    </dgm:pt>
    <dgm:pt modelId="{7F850F19-EC8E-492B-A851-E77805304B97}" type="sibTrans" cxnId="{1CF6A983-951D-433F-9BDC-85E5AE935D71}">
      <dgm:prSet/>
      <dgm:spPr/>
      <dgm:t>
        <a:bodyPr/>
        <a:lstStyle/>
        <a:p>
          <a:endParaRPr lang="en-US"/>
        </a:p>
      </dgm:t>
    </dgm:pt>
    <dgm:pt modelId="{3CF80327-55EB-461E-AFC2-DAA81A10E999}">
      <dgm:prSet custT="1"/>
      <dgm:spPr/>
      <dgm:t>
        <a:bodyPr/>
        <a:lstStyle/>
        <a:p>
          <a:r>
            <a:rPr lang="en-US" sz="1200">
              <a:latin typeface="72 Light"/>
              <a:cs typeface="72 Light" panose="020B0303030000000003" pitchFamily="34" charset="0"/>
            </a:rPr>
            <a:t>Create Project Charter</a:t>
          </a:r>
        </a:p>
      </dgm:t>
    </dgm:pt>
    <dgm:pt modelId="{7FAB21B7-04E4-47EA-924C-7DF70D165F6D}" type="parTrans" cxnId="{C466C616-36C0-4927-ADD5-2DF3553AA4E8}">
      <dgm:prSet/>
      <dgm:spPr/>
      <dgm:t>
        <a:bodyPr/>
        <a:lstStyle/>
        <a:p>
          <a:endParaRPr lang="en-US"/>
        </a:p>
      </dgm:t>
    </dgm:pt>
    <dgm:pt modelId="{3DF15CF0-757F-4621-B0B3-6AE20B7BAD85}" type="sibTrans" cxnId="{C466C616-36C0-4927-ADD5-2DF3553AA4E8}">
      <dgm:prSet/>
      <dgm:spPr/>
      <dgm:t>
        <a:bodyPr/>
        <a:lstStyle/>
        <a:p>
          <a:endParaRPr lang="en-US"/>
        </a:p>
      </dgm:t>
    </dgm:pt>
    <dgm:pt modelId="{40153114-18DE-4DE9-AE88-841481295677}">
      <dgm:prSet/>
      <dgm:spPr/>
      <dgm:t>
        <a:bodyPr/>
        <a:lstStyle/>
        <a:p>
          <a:pPr rtl="0">
            <a:defRPr b="1"/>
          </a:pPr>
          <a:r>
            <a:rPr lang="en-US">
              <a:latin typeface="Univers"/>
            </a:rPr>
            <a:t>1 Feb</a:t>
          </a:r>
          <a:endParaRPr lang="en-US"/>
        </a:p>
      </dgm:t>
    </dgm:pt>
    <dgm:pt modelId="{F21546CF-BCB6-4400-8059-92C3707FA5B3}" type="parTrans" cxnId="{25AD657A-C02C-403A-88DE-7C6D4E397FF2}">
      <dgm:prSet/>
      <dgm:spPr/>
      <dgm:t>
        <a:bodyPr/>
        <a:lstStyle/>
        <a:p>
          <a:endParaRPr lang="en-US"/>
        </a:p>
      </dgm:t>
    </dgm:pt>
    <dgm:pt modelId="{DB907804-6C7D-45DD-B3A3-722D2138B8AE}" type="sibTrans" cxnId="{25AD657A-C02C-403A-88DE-7C6D4E397FF2}">
      <dgm:prSet/>
      <dgm:spPr/>
      <dgm:t>
        <a:bodyPr/>
        <a:lstStyle/>
        <a:p>
          <a:endParaRPr lang="en-US"/>
        </a:p>
      </dgm:t>
    </dgm:pt>
    <dgm:pt modelId="{AC64327C-8E6C-413D-A746-5E0326EEB67B}">
      <dgm:prSet custT="1"/>
      <dgm:spPr/>
      <dgm:t>
        <a:bodyPr/>
        <a:lstStyle/>
        <a:p>
          <a:r>
            <a:rPr lang="en-US" sz="1200">
              <a:latin typeface="72 Light"/>
              <a:cs typeface="72 Light" panose="020B0303030000000003" pitchFamily="34" charset="0"/>
            </a:rPr>
            <a:t>Week 2 (2/1)</a:t>
          </a:r>
        </a:p>
      </dgm:t>
    </dgm:pt>
    <dgm:pt modelId="{9759CE27-BC12-4E54-AA3A-599DCBC5298A}" type="parTrans" cxnId="{192DC096-C936-4D8A-B584-519BC40A1BFF}">
      <dgm:prSet/>
      <dgm:spPr/>
      <dgm:t>
        <a:bodyPr/>
        <a:lstStyle/>
        <a:p>
          <a:endParaRPr lang="en-US"/>
        </a:p>
      </dgm:t>
    </dgm:pt>
    <dgm:pt modelId="{1E47B288-CE1E-4768-AFED-343A0BC50B26}" type="sibTrans" cxnId="{192DC096-C936-4D8A-B584-519BC40A1BFF}">
      <dgm:prSet/>
      <dgm:spPr/>
      <dgm:t>
        <a:bodyPr/>
        <a:lstStyle/>
        <a:p>
          <a:endParaRPr lang="en-US"/>
        </a:p>
      </dgm:t>
    </dgm:pt>
    <dgm:pt modelId="{9D7CE340-E2F0-43BB-8E42-3A34BC0FEBA6}">
      <dgm:prSet custT="1"/>
      <dgm:spPr/>
      <dgm:t>
        <a:bodyPr/>
        <a:lstStyle/>
        <a:p>
          <a:r>
            <a:rPr lang="en-US" sz="1200">
              <a:latin typeface="72 Light"/>
              <a:cs typeface="72 Light" panose="020B0303030000000003" pitchFamily="34" charset="0"/>
            </a:rPr>
            <a:t>Gather datasets</a:t>
          </a:r>
        </a:p>
      </dgm:t>
    </dgm:pt>
    <dgm:pt modelId="{800E7245-56A1-4025-9D00-61C9B4C86D55}" type="parTrans" cxnId="{7C94EBBD-381F-47EE-A474-C7FAFEF584A1}">
      <dgm:prSet/>
      <dgm:spPr/>
      <dgm:t>
        <a:bodyPr/>
        <a:lstStyle/>
        <a:p>
          <a:endParaRPr lang="en-US"/>
        </a:p>
      </dgm:t>
    </dgm:pt>
    <dgm:pt modelId="{CB65B713-2535-44F6-AE25-ED3FC6C849F6}" type="sibTrans" cxnId="{7C94EBBD-381F-47EE-A474-C7FAFEF584A1}">
      <dgm:prSet/>
      <dgm:spPr/>
      <dgm:t>
        <a:bodyPr/>
        <a:lstStyle/>
        <a:p>
          <a:endParaRPr lang="en-US"/>
        </a:p>
      </dgm:t>
    </dgm:pt>
    <dgm:pt modelId="{FD02F3FE-4EF9-41FC-A427-396EDA36A7C6}">
      <dgm:prSet custT="1"/>
      <dgm:spPr/>
      <dgm:t>
        <a:bodyPr/>
        <a:lstStyle/>
        <a:p>
          <a:r>
            <a:rPr lang="en-US" sz="1200">
              <a:latin typeface="72 Light"/>
              <a:cs typeface="72 Light" panose="020B0303030000000003" pitchFamily="34" charset="0"/>
            </a:rPr>
            <a:t>GitHub Repo</a:t>
          </a:r>
        </a:p>
      </dgm:t>
    </dgm:pt>
    <dgm:pt modelId="{2ABC1527-C7E6-4584-9B99-CE94D70DD5A4}" type="parTrans" cxnId="{37F8A00A-66D1-413C-8765-18790AD74CB0}">
      <dgm:prSet/>
      <dgm:spPr/>
      <dgm:t>
        <a:bodyPr/>
        <a:lstStyle/>
        <a:p>
          <a:endParaRPr lang="en-US"/>
        </a:p>
      </dgm:t>
    </dgm:pt>
    <dgm:pt modelId="{02D1A398-B721-4E23-925E-536333945673}" type="sibTrans" cxnId="{37F8A00A-66D1-413C-8765-18790AD74CB0}">
      <dgm:prSet/>
      <dgm:spPr/>
      <dgm:t>
        <a:bodyPr/>
        <a:lstStyle/>
        <a:p>
          <a:endParaRPr lang="en-US"/>
        </a:p>
      </dgm:t>
    </dgm:pt>
    <dgm:pt modelId="{C752C7BC-D1E9-4572-ACD5-8ADCCAF78FA3}">
      <dgm:prSet custT="1"/>
      <dgm:spPr/>
      <dgm:t>
        <a:bodyPr/>
        <a:lstStyle/>
        <a:p>
          <a:r>
            <a:rPr lang="en-US" sz="1200">
              <a:latin typeface="72 Light"/>
              <a:cs typeface="72 Light" panose="020B0303030000000003" pitchFamily="34" charset="0"/>
            </a:rPr>
            <a:t>Formulate Hypothesis</a:t>
          </a:r>
        </a:p>
      </dgm:t>
    </dgm:pt>
    <dgm:pt modelId="{07ABC6E4-3BE5-4BCB-995F-20267B92423B}" type="parTrans" cxnId="{47D3DF04-C335-4DB6-9FC1-C1A380AAFFF0}">
      <dgm:prSet/>
      <dgm:spPr/>
      <dgm:t>
        <a:bodyPr/>
        <a:lstStyle/>
        <a:p>
          <a:endParaRPr lang="en-US"/>
        </a:p>
      </dgm:t>
    </dgm:pt>
    <dgm:pt modelId="{D24A356D-8AA2-41CA-8430-16C7E8847FFE}" type="sibTrans" cxnId="{47D3DF04-C335-4DB6-9FC1-C1A380AAFFF0}">
      <dgm:prSet/>
      <dgm:spPr/>
      <dgm:t>
        <a:bodyPr/>
        <a:lstStyle/>
        <a:p>
          <a:endParaRPr lang="en-US"/>
        </a:p>
      </dgm:t>
    </dgm:pt>
    <dgm:pt modelId="{33EC8657-5256-426C-A726-9A55B976B07A}">
      <dgm:prSet/>
      <dgm:spPr/>
      <dgm:t>
        <a:bodyPr/>
        <a:lstStyle/>
        <a:p>
          <a:pPr rtl="0">
            <a:defRPr b="1"/>
          </a:pPr>
          <a:r>
            <a:rPr lang="en-US">
              <a:latin typeface="Univers"/>
            </a:rPr>
            <a:t>8 Feb</a:t>
          </a:r>
          <a:endParaRPr lang="en-US"/>
        </a:p>
      </dgm:t>
    </dgm:pt>
    <dgm:pt modelId="{9834AD6F-8FC9-4EAA-9B15-429997C4312C}" type="parTrans" cxnId="{4FCA63A1-82D3-4331-8A69-D6FDCD8ADC33}">
      <dgm:prSet/>
      <dgm:spPr/>
      <dgm:t>
        <a:bodyPr/>
        <a:lstStyle/>
        <a:p>
          <a:endParaRPr lang="en-US"/>
        </a:p>
      </dgm:t>
    </dgm:pt>
    <dgm:pt modelId="{849046BD-F5F4-4D32-9901-83B3A9CBFAD6}" type="sibTrans" cxnId="{4FCA63A1-82D3-4331-8A69-D6FDCD8ADC33}">
      <dgm:prSet/>
      <dgm:spPr/>
      <dgm:t>
        <a:bodyPr/>
        <a:lstStyle/>
        <a:p>
          <a:endParaRPr lang="en-US"/>
        </a:p>
      </dgm:t>
    </dgm:pt>
    <dgm:pt modelId="{365C875D-5B74-42DC-B2BC-5501C287F97C}">
      <dgm:prSet custT="1"/>
      <dgm:spPr/>
      <dgm:t>
        <a:bodyPr/>
        <a:lstStyle/>
        <a:p>
          <a:r>
            <a:rPr lang="en-US" sz="1200">
              <a:latin typeface="72 Light"/>
              <a:cs typeface="72 Light" panose="020B0303030000000003" pitchFamily="34" charset="0"/>
            </a:rPr>
            <a:t>Weeks 3 &amp; 4 (2/8)-(2/21)</a:t>
          </a:r>
        </a:p>
      </dgm:t>
    </dgm:pt>
    <dgm:pt modelId="{DF64EDC4-F669-401B-9C55-5DAE36B2EDCB}" type="parTrans" cxnId="{5F5849CE-08FE-4ED9-A73C-68E5E06279DC}">
      <dgm:prSet/>
      <dgm:spPr/>
      <dgm:t>
        <a:bodyPr/>
        <a:lstStyle/>
        <a:p>
          <a:endParaRPr lang="en-US"/>
        </a:p>
      </dgm:t>
    </dgm:pt>
    <dgm:pt modelId="{43493D66-0426-43E0-AA9E-7EB827E08F50}" type="sibTrans" cxnId="{5F5849CE-08FE-4ED9-A73C-68E5E06279DC}">
      <dgm:prSet/>
      <dgm:spPr/>
      <dgm:t>
        <a:bodyPr/>
        <a:lstStyle/>
        <a:p>
          <a:endParaRPr lang="en-US"/>
        </a:p>
      </dgm:t>
    </dgm:pt>
    <dgm:pt modelId="{AC079747-1B31-4B20-BF12-BF84E814A1F6}">
      <dgm:prSet custT="1"/>
      <dgm:spPr/>
      <dgm:t>
        <a:bodyPr/>
        <a:lstStyle/>
        <a:p>
          <a:r>
            <a:rPr lang="en-US" sz="1200">
              <a:latin typeface="72 Light"/>
              <a:cs typeface="72 Light" panose="020B0303030000000003" pitchFamily="34" charset="0"/>
            </a:rPr>
            <a:t>1st Iteration: Present Team Plan, Technologies, Collections, and GitHub Repo</a:t>
          </a:r>
        </a:p>
      </dgm:t>
    </dgm:pt>
    <dgm:pt modelId="{EEC0AF47-83AE-43F5-94C2-32DD5589F697}" type="parTrans" cxnId="{5A4B300B-AA74-423F-A8D2-F71AD624B963}">
      <dgm:prSet/>
      <dgm:spPr/>
      <dgm:t>
        <a:bodyPr/>
        <a:lstStyle/>
        <a:p>
          <a:endParaRPr lang="en-US"/>
        </a:p>
      </dgm:t>
    </dgm:pt>
    <dgm:pt modelId="{0EB27062-C804-4904-BF2B-0AA6C3E0BB20}" type="sibTrans" cxnId="{5A4B300B-AA74-423F-A8D2-F71AD624B963}">
      <dgm:prSet/>
      <dgm:spPr/>
      <dgm:t>
        <a:bodyPr/>
        <a:lstStyle/>
        <a:p>
          <a:endParaRPr lang="en-US"/>
        </a:p>
      </dgm:t>
    </dgm:pt>
    <dgm:pt modelId="{FCF7DE4C-403A-4E7C-9B15-92539DC4F1A4}">
      <dgm:prSet/>
      <dgm:spPr/>
      <dgm:t>
        <a:bodyPr/>
        <a:lstStyle/>
        <a:p>
          <a:pPr>
            <a:defRPr b="1"/>
          </a:pPr>
          <a:r>
            <a:rPr lang="en-US"/>
            <a:t>22 Feb</a:t>
          </a:r>
        </a:p>
      </dgm:t>
    </dgm:pt>
    <dgm:pt modelId="{DDBE6C4A-E203-4B5B-81E5-485F96133B3B}" type="parTrans" cxnId="{D94416AD-611F-4749-87F2-4CD4A1A7FFA6}">
      <dgm:prSet/>
      <dgm:spPr/>
      <dgm:t>
        <a:bodyPr/>
        <a:lstStyle/>
        <a:p>
          <a:endParaRPr lang="en-US"/>
        </a:p>
      </dgm:t>
    </dgm:pt>
    <dgm:pt modelId="{3C38A0E0-28AE-4A5A-8123-D966677F0C84}" type="sibTrans" cxnId="{D94416AD-611F-4749-87F2-4CD4A1A7FFA6}">
      <dgm:prSet/>
      <dgm:spPr/>
      <dgm:t>
        <a:bodyPr/>
        <a:lstStyle/>
        <a:p>
          <a:endParaRPr lang="en-US"/>
        </a:p>
      </dgm:t>
    </dgm:pt>
    <dgm:pt modelId="{7D58A8A3-E223-42D4-9BA9-92A8A21DD79A}">
      <dgm:prSet custT="1"/>
      <dgm:spPr/>
      <dgm:t>
        <a:bodyPr/>
        <a:lstStyle/>
        <a:p>
          <a:r>
            <a:rPr lang="en-US" sz="1200">
              <a:latin typeface="72 Light"/>
              <a:cs typeface="72 Light" panose="020B0303030000000003" pitchFamily="34" charset="0"/>
            </a:rPr>
            <a:t>Week 5 (2/22)-(2/28)</a:t>
          </a:r>
        </a:p>
      </dgm:t>
    </dgm:pt>
    <dgm:pt modelId="{EAFEF5B9-EFC7-49BC-B8EC-58784A2D05FB}" type="parTrans" cxnId="{A86861F3-9812-4D78-BB77-42C82CE9DACD}">
      <dgm:prSet/>
      <dgm:spPr/>
      <dgm:t>
        <a:bodyPr/>
        <a:lstStyle/>
        <a:p>
          <a:endParaRPr lang="en-US"/>
        </a:p>
      </dgm:t>
    </dgm:pt>
    <dgm:pt modelId="{808AEE0C-3167-4627-873C-CCF014419447}" type="sibTrans" cxnId="{A86861F3-9812-4D78-BB77-42C82CE9DACD}">
      <dgm:prSet/>
      <dgm:spPr/>
      <dgm:t>
        <a:bodyPr/>
        <a:lstStyle/>
        <a:p>
          <a:endParaRPr lang="en-US"/>
        </a:p>
      </dgm:t>
    </dgm:pt>
    <dgm:pt modelId="{AB68A296-449A-4B78-8219-D46340E21A93}">
      <dgm:prSet custT="1"/>
      <dgm:spPr/>
      <dgm:t>
        <a:bodyPr/>
        <a:lstStyle/>
        <a:p>
          <a:r>
            <a:rPr lang="en-US" sz="1200">
              <a:latin typeface="72 Light"/>
              <a:cs typeface="72 Light" panose="020B0303030000000003" pitchFamily="34" charset="0"/>
            </a:rPr>
            <a:t>Performance, Scalability, and Efficiency</a:t>
          </a:r>
        </a:p>
      </dgm:t>
    </dgm:pt>
    <dgm:pt modelId="{6B5ED522-3B78-491F-BC83-7F24F92B40B8}" type="parTrans" cxnId="{345FF4EC-C42A-40E4-8CE0-0E262E2B62DF}">
      <dgm:prSet/>
      <dgm:spPr/>
      <dgm:t>
        <a:bodyPr/>
        <a:lstStyle/>
        <a:p>
          <a:endParaRPr lang="en-US"/>
        </a:p>
      </dgm:t>
    </dgm:pt>
    <dgm:pt modelId="{49E18044-B2CE-420D-A6D3-7C782C33C8C1}" type="sibTrans" cxnId="{345FF4EC-C42A-40E4-8CE0-0E262E2B62DF}">
      <dgm:prSet/>
      <dgm:spPr/>
      <dgm:t>
        <a:bodyPr/>
        <a:lstStyle/>
        <a:p>
          <a:endParaRPr lang="en-US"/>
        </a:p>
      </dgm:t>
    </dgm:pt>
    <dgm:pt modelId="{757C9972-D70F-49F0-B4D8-12824F7BDA5F}">
      <dgm:prSet custT="1"/>
      <dgm:spPr/>
      <dgm:t>
        <a:bodyPr/>
        <a:lstStyle/>
        <a:p>
          <a:r>
            <a:rPr lang="en-US" sz="1200">
              <a:latin typeface="72 Light"/>
              <a:cs typeface="72 Light" panose="020B0303030000000003" pitchFamily="34" charset="0"/>
            </a:rPr>
            <a:t>Work on Project Visualizations</a:t>
          </a:r>
        </a:p>
      </dgm:t>
    </dgm:pt>
    <dgm:pt modelId="{848D747C-B298-45A7-8B6C-C5D1605CCFD6}" type="parTrans" cxnId="{5E5FD51D-3DFD-4A56-BD4E-2BE2B8981ED5}">
      <dgm:prSet/>
      <dgm:spPr/>
      <dgm:t>
        <a:bodyPr/>
        <a:lstStyle/>
        <a:p>
          <a:endParaRPr lang="en-US"/>
        </a:p>
      </dgm:t>
    </dgm:pt>
    <dgm:pt modelId="{93215535-B911-407F-8131-1A50ED3B46AC}" type="sibTrans" cxnId="{5E5FD51D-3DFD-4A56-BD4E-2BE2B8981ED5}">
      <dgm:prSet/>
      <dgm:spPr/>
      <dgm:t>
        <a:bodyPr/>
        <a:lstStyle/>
        <a:p>
          <a:endParaRPr lang="en-US"/>
        </a:p>
      </dgm:t>
    </dgm:pt>
    <dgm:pt modelId="{7794C64F-2232-445F-B2B3-8801434D083A}">
      <dgm:prSet/>
      <dgm:spPr/>
      <dgm:t>
        <a:bodyPr/>
        <a:lstStyle/>
        <a:p>
          <a:pPr rtl="0">
            <a:defRPr b="1"/>
          </a:pPr>
          <a:r>
            <a:rPr lang="en-US">
              <a:latin typeface="Univers"/>
            </a:rPr>
            <a:t>1 Mar</a:t>
          </a:r>
          <a:endParaRPr lang="en-US"/>
        </a:p>
      </dgm:t>
    </dgm:pt>
    <dgm:pt modelId="{39312C0F-A0A0-4FE9-8F65-7015C5382B9B}" type="parTrans" cxnId="{66F8B721-83CF-4BA9-B377-EBFF1DC3CA3E}">
      <dgm:prSet/>
      <dgm:spPr/>
      <dgm:t>
        <a:bodyPr/>
        <a:lstStyle/>
        <a:p>
          <a:endParaRPr lang="en-US"/>
        </a:p>
      </dgm:t>
    </dgm:pt>
    <dgm:pt modelId="{AD6A1686-AA42-482F-B959-9B2CDFE40284}" type="sibTrans" cxnId="{66F8B721-83CF-4BA9-B377-EBFF1DC3CA3E}">
      <dgm:prSet/>
      <dgm:spPr/>
      <dgm:t>
        <a:bodyPr/>
        <a:lstStyle/>
        <a:p>
          <a:endParaRPr lang="en-US"/>
        </a:p>
      </dgm:t>
    </dgm:pt>
    <dgm:pt modelId="{8E26724E-A3A0-449F-84A0-7B61473422C8}">
      <dgm:prSet custT="1"/>
      <dgm:spPr/>
      <dgm:t>
        <a:bodyPr/>
        <a:lstStyle/>
        <a:p>
          <a:r>
            <a:rPr lang="en-US" sz="1200">
              <a:latin typeface="72 Light"/>
              <a:cs typeface="72 Light" panose="020B0303030000000003" pitchFamily="34" charset="0"/>
            </a:rPr>
            <a:t>Week 6 (3/1)-(3/7)</a:t>
          </a:r>
        </a:p>
      </dgm:t>
    </dgm:pt>
    <dgm:pt modelId="{EFCA4C18-F988-414D-9022-37A67AB14E21}" type="parTrans" cxnId="{722A63CD-78C5-4270-8866-CAC3FBABFDF8}">
      <dgm:prSet/>
      <dgm:spPr/>
      <dgm:t>
        <a:bodyPr/>
        <a:lstStyle/>
        <a:p>
          <a:endParaRPr lang="en-US"/>
        </a:p>
      </dgm:t>
    </dgm:pt>
    <dgm:pt modelId="{2FA6D698-BC1E-4CB5-B5D2-7C8437651BEE}" type="sibTrans" cxnId="{722A63CD-78C5-4270-8866-CAC3FBABFDF8}">
      <dgm:prSet/>
      <dgm:spPr/>
      <dgm:t>
        <a:bodyPr/>
        <a:lstStyle/>
        <a:p>
          <a:endParaRPr lang="en-US"/>
        </a:p>
      </dgm:t>
    </dgm:pt>
    <dgm:pt modelId="{50B460D5-50DC-4533-9A7C-356E1AFADCCB}">
      <dgm:prSet custT="1"/>
      <dgm:spPr/>
      <dgm:t>
        <a:bodyPr/>
        <a:lstStyle/>
        <a:p>
          <a:r>
            <a:rPr lang="en-US" sz="1200">
              <a:latin typeface="72 Light"/>
              <a:cs typeface="72 Light" panose="020B0303030000000003" pitchFamily="34" charset="0"/>
            </a:rPr>
            <a:t>Look for Simple Patterns that Align to Project Goals</a:t>
          </a:r>
        </a:p>
      </dgm:t>
    </dgm:pt>
    <dgm:pt modelId="{F8A2E3DC-406F-46A2-AF1F-D5DC6EDC6DF0}" type="parTrans" cxnId="{B472B5CF-0DB5-4B8F-AFC8-3F0F86604057}">
      <dgm:prSet/>
      <dgm:spPr/>
      <dgm:t>
        <a:bodyPr/>
        <a:lstStyle/>
        <a:p>
          <a:endParaRPr lang="en-US"/>
        </a:p>
      </dgm:t>
    </dgm:pt>
    <dgm:pt modelId="{65189C7A-82F1-4494-A1E8-6F643A6B6697}" type="sibTrans" cxnId="{B472B5CF-0DB5-4B8F-AFC8-3F0F86604057}">
      <dgm:prSet/>
      <dgm:spPr/>
      <dgm:t>
        <a:bodyPr/>
        <a:lstStyle/>
        <a:p>
          <a:endParaRPr lang="en-US"/>
        </a:p>
      </dgm:t>
    </dgm:pt>
    <dgm:pt modelId="{9666E190-6FE4-437B-A8B3-8EEB8EE494FE}">
      <dgm:prSet phldr="0"/>
      <dgm:spPr/>
      <dgm:t>
        <a:bodyPr/>
        <a:lstStyle/>
        <a:p>
          <a:pPr rtl="0">
            <a:defRPr b="1"/>
          </a:pPr>
          <a:r>
            <a:rPr lang="en-US">
              <a:latin typeface="Univers"/>
            </a:rPr>
            <a:t>8 Mar</a:t>
          </a:r>
          <a:endParaRPr lang="en-US"/>
        </a:p>
      </dgm:t>
    </dgm:pt>
    <dgm:pt modelId="{B19903FA-D394-49B6-8A48-5EAF1600B331}" type="parTrans" cxnId="{DFFB107F-9CEF-43E9-9F98-A37A48DCE669}">
      <dgm:prSet/>
      <dgm:spPr/>
      <dgm:t>
        <a:bodyPr/>
        <a:lstStyle/>
        <a:p>
          <a:endParaRPr lang="en-US"/>
        </a:p>
      </dgm:t>
    </dgm:pt>
    <dgm:pt modelId="{03BF436C-6D89-47FE-AA3D-B356FCD1E747}" type="sibTrans" cxnId="{DFFB107F-9CEF-43E9-9F98-A37A48DCE669}">
      <dgm:prSet/>
      <dgm:spPr/>
      <dgm:t>
        <a:bodyPr/>
        <a:lstStyle/>
        <a:p>
          <a:endParaRPr lang="en-US"/>
        </a:p>
      </dgm:t>
    </dgm:pt>
    <dgm:pt modelId="{F361798C-D16D-41E8-BA00-126918CFB11F}">
      <dgm:prSet custT="1"/>
      <dgm:spPr/>
      <dgm:t>
        <a:bodyPr/>
        <a:lstStyle/>
        <a:p>
          <a:r>
            <a:rPr lang="en-US" sz="1200">
              <a:latin typeface="72 Light"/>
              <a:cs typeface="72 Light" panose="020B0303030000000003" pitchFamily="34" charset="0"/>
            </a:rPr>
            <a:t>Week 7 &amp; 8 (3/8)-(3/28)</a:t>
          </a:r>
        </a:p>
      </dgm:t>
    </dgm:pt>
    <dgm:pt modelId="{E6E1EBB8-62F9-4B90-92A6-894E03445506}" type="parTrans" cxnId="{26D7C2ED-F0FA-4A28-9532-12A72EAE1E23}">
      <dgm:prSet/>
      <dgm:spPr/>
      <dgm:t>
        <a:bodyPr/>
        <a:lstStyle/>
        <a:p>
          <a:endParaRPr lang="en-US"/>
        </a:p>
      </dgm:t>
    </dgm:pt>
    <dgm:pt modelId="{FC8691D1-8794-46A9-9ACD-1F953D108584}" type="sibTrans" cxnId="{26D7C2ED-F0FA-4A28-9532-12A72EAE1E23}">
      <dgm:prSet/>
      <dgm:spPr/>
      <dgm:t>
        <a:bodyPr/>
        <a:lstStyle/>
        <a:p>
          <a:endParaRPr lang="en-US"/>
        </a:p>
      </dgm:t>
    </dgm:pt>
    <dgm:pt modelId="{7FD98D68-93F5-4A4A-9D4B-2B470221C346}">
      <dgm:prSet custT="1"/>
      <dgm:spPr/>
      <dgm:t>
        <a:bodyPr/>
        <a:lstStyle/>
        <a:p>
          <a:r>
            <a:rPr lang="en-US" sz="1200">
              <a:latin typeface="72 Light"/>
              <a:cs typeface="72 Light" panose="020B0303030000000003" pitchFamily="34" charset="0"/>
            </a:rPr>
            <a:t>2nd Iteration: Clean data collections, Insights/Patterns, Hypothesis, Tableau/Visualize</a:t>
          </a:r>
        </a:p>
      </dgm:t>
    </dgm:pt>
    <dgm:pt modelId="{A5A3E466-4911-4272-B33B-0418DED65B30}" type="parTrans" cxnId="{8761C12F-31C1-444C-8CB4-332BAAE3CE93}">
      <dgm:prSet/>
      <dgm:spPr/>
      <dgm:t>
        <a:bodyPr/>
        <a:lstStyle/>
        <a:p>
          <a:endParaRPr lang="en-US"/>
        </a:p>
      </dgm:t>
    </dgm:pt>
    <dgm:pt modelId="{66C47EDE-ED94-4CB8-A5A5-B855743BA842}" type="sibTrans" cxnId="{8761C12F-31C1-444C-8CB4-332BAAE3CE93}">
      <dgm:prSet/>
      <dgm:spPr/>
      <dgm:t>
        <a:bodyPr/>
        <a:lstStyle/>
        <a:p>
          <a:endParaRPr lang="en-US"/>
        </a:p>
      </dgm:t>
    </dgm:pt>
    <dgm:pt modelId="{FF4AADBF-B72E-4DDB-8024-BF72AF83D06B}">
      <dgm:prSet/>
      <dgm:spPr/>
      <dgm:t>
        <a:bodyPr/>
        <a:lstStyle/>
        <a:p>
          <a:pPr>
            <a:defRPr b="1"/>
          </a:pPr>
          <a:r>
            <a:rPr lang="en-US"/>
            <a:t>29 Mar</a:t>
          </a:r>
        </a:p>
      </dgm:t>
    </dgm:pt>
    <dgm:pt modelId="{FEEC0843-9D26-468A-9EDF-936CCF1C26E5}" type="parTrans" cxnId="{BCF41F08-7229-44B0-8D88-844FE745C06E}">
      <dgm:prSet/>
      <dgm:spPr/>
      <dgm:t>
        <a:bodyPr/>
        <a:lstStyle/>
        <a:p>
          <a:endParaRPr lang="en-US"/>
        </a:p>
      </dgm:t>
    </dgm:pt>
    <dgm:pt modelId="{B3CE46FF-2224-4EF7-ADA5-D719ED125F26}" type="sibTrans" cxnId="{BCF41F08-7229-44B0-8D88-844FE745C06E}">
      <dgm:prSet/>
      <dgm:spPr/>
      <dgm:t>
        <a:bodyPr/>
        <a:lstStyle/>
        <a:p>
          <a:endParaRPr lang="en-US"/>
        </a:p>
      </dgm:t>
    </dgm:pt>
    <dgm:pt modelId="{1CF4DC76-000D-4C07-82C1-F93B9B4C6A6C}">
      <dgm:prSet custT="1"/>
      <dgm:spPr/>
      <dgm:t>
        <a:bodyPr/>
        <a:lstStyle/>
        <a:p>
          <a:r>
            <a:rPr lang="en-US" sz="1200">
              <a:latin typeface="72 Light"/>
              <a:cs typeface="72 Light" panose="020B0303030000000003" pitchFamily="34" charset="0"/>
            </a:rPr>
            <a:t>Weeks 9 &amp; 10 (3/29)-(4/11)</a:t>
          </a:r>
        </a:p>
      </dgm:t>
    </dgm:pt>
    <dgm:pt modelId="{F7EA305B-A70A-403F-A9B9-9EE41B234861}" type="parTrans" cxnId="{471DA482-2A9F-44CB-A9B3-FEDF9ACFA432}">
      <dgm:prSet/>
      <dgm:spPr/>
      <dgm:t>
        <a:bodyPr/>
        <a:lstStyle/>
        <a:p>
          <a:endParaRPr lang="en-US"/>
        </a:p>
      </dgm:t>
    </dgm:pt>
    <dgm:pt modelId="{2A9DF3AD-9B09-47DA-8B14-BE45FFEEE919}" type="sibTrans" cxnId="{471DA482-2A9F-44CB-A9B3-FEDF9ACFA432}">
      <dgm:prSet/>
      <dgm:spPr/>
      <dgm:t>
        <a:bodyPr/>
        <a:lstStyle/>
        <a:p>
          <a:endParaRPr lang="en-US"/>
        </a:p>
      </dgm:t>
    </dgm:pt>
    <dgm:pt modelId="{A0B5538B-1427-4879-8ED5-249D7E8D5F75}">
      <dgm:prSet custT="1"/>
      <dgm:spPr/>
      <dgm:t>
        <a:bodyPr/>
        <a:lstStyle/>
        <a:p>
          <a:r>
            <a:rPr lang="en-US" sz="1200">
              <a:latin typeface="72 Light"/>
              <a:cs typeface="72 Light" panose="020B0303030000000003" pitchFamily="34" charset="0"/>
            </a:rPr>
            <a:t>Build a Predictive Model</a:t>
          </a:r>
        </a:p>
      </dgm:t>
    </dgm:pt>
    <dgm:pt modelId="{8F6F3547-5EBA-4F5F-AA78-31EEF0BA6A0F}" type="parTrans" cxnId="{CC0A9323-CC70-4B7D-909A-62F6CECF847D}">
      <dgm:prSet/>
      <dgm:spPr/>
      <dgm:t>
        <a:bodyPr/>
        <a:lstStyle/>
        <a:p>
          <a:endParaRPr lang="en-US"/>
        </a:p>
      </dgm:t>
    </dgm:pt>
    <dgm:pt modelId="{525329FB-7C6A-45DF-BC5F-390FDAD7066A}" type="sibTrans" cxnId="{CC0A9323-CC70-4B7D-909A-62F6CECF847D}">
      <dgm:prSet/>
      <dgm:spPr/>
      <dgm:t>
        <a:bodyPr/>
        <a:lstStyle/>
        <a:p>
          <a:endParaRPr lang="en-US"/>
        </a:p>
      </dgm:t>
    </dgm:pt>
    <dgm:pt modelId="{3BF412C9-60BD-46B3-8A2F-4F04BF8A92B0}">
      <dgm:prSet phldr="0"/>
      <dgm:spPr/>
      <dgm:t>
        <a:bodyPr/>
        <a:lstStyle/>
        <a:p>
          <a:pPr rtl="0">
            <a:defRPr b="1"/>
          </a:pPr>
          <a:r>
            <a:rPr lang="en-US">
              <a:latin typeface="Univers"/>
            </a:rPr>
            <a:t>12 Apr</a:t>
          </a:r>
          <a:endParaRPr lang="en-US"/>
        </a:p>
      </dgm:t>
    </dgm:pt>
    <dgm:pt modelId="{3A61E249-8A6B-4B41-A58A-0F64475A99B0}" type="parTrans" cxnId="{FF6C31BD-6478-4F55-9BA3-7FA78528B120}">
      <dgm:prSet/>
      <dgm:spPr/>
      <dgm:t>
        <a:bodyPr/>
        <a:lstStyle/>
        <a:p>
          <a:endParaRPr lang="en-US"/>
        </a:p>
      </dgm:t>
    </dgm:pt>
    <dgm:pt modelId="{898594B5-B6BD-42DE-B502-DB4B82D382FE}" type="sibTrans" cxnId="{FF6C31BD-6478-4F55-9BA3-7FA78528B120}">
      <dgm:prSet/>
      <dgm:spPr/>
      <dgm:t>
        <a:bodyPr/>
        <a:lstStyle/>
        <a:p>
          <a:endParaRPr lang="en-US"/>
        </a:p>
      </dgm:t>
    </dgm:pt>
    <dgm:pt modelId="{674BB346-70D3-49D1-9A5A-D1ADCAC67B44}">
      <dgm:prSet custT="1"/>
      <dgm:spPr/>
      <dgm:t>
        <a:bodyPr/>
        <a:lstStyle/>
        <a:p>
          <a:r>
            <a:rPr lang="en-US" sz="1200">
              <a:latin typeface="72 Light"/>
              <a:cs typeface="72 Light" panose="020B0303030000000003" pitchFamily="34" charset="0"/>
            </a:rPr>
            <a:t>Week 10 (4/12)-(4/25)</a:t>
          </a:r>
        </a:p>
      </dgm:t>
    </dgm:pt>
    <dgm:pt modelId="{BD93390E-86AA-455A-9DD4-E86683B70446}" type="parTrans" cxnId="{9D35B19A-D522-40C7-8F82-4B07EE275BD6}">
      <dgm:prSet/>
      <dgm:spPr/>
      <dgm:t>
        <a:bodyPr/>
        <a:lstStyle/>
        <a:p>
          <a:endParaRPr lang="en-US"/>
        </a:p>
      </dgm:t>
    </dgm:pt>
    <dgm:pt modelId="{64312A7D-81EB-46A4-95F9-55C712371CF2}" type="sibTrans" cxnId="{9D35B19A-D522-40C7-8F82-4B07EE275BD6}">
      <dgm:prSet/>
      <dgm:spPr/>
      <dgm:t>
        <a:bodyPr/>
        <a:lstStyle/>
        <a:p>
          <a:endParaRPr lang="en-US"/>
        </a:p>
      </dgm:t>
    </dgm:pt>
    <dgm:pt modelId="{84858A36-1FA4-47F1-96ED-F8F591314256}">
      <dgm:prSet custT="1"/>
      <dgm:spPr/>
      <dgm:t>
        <a:bodyPr/>
        <a:lstStyle/>
        <a:p>
          <a:r>
            <a:rPr lang="en-US" sz="1200">
              <a:latin typeface="72 Light"/>
              <a:cs typeface="72 Light" panose="020B0303030000000003" pitchFamily="34" charset="0"/>
            </a:rPr>
            <a:t>Final Project Demo</a:t>
          </a:r>
        </a:p>
      </dgm:t>
    </dgm:pt>
    <dgm:pt modelId="{884E7DD8-FA41-47DD-9E53-32E14A7F9DEA}" type="parTrans" cxnId="{7104B1DD-C960-487B-A66C-C1D9C117D248}">
      <dgm:prSet/>
      <dgm:spPr/>
      <dgm:t>
        <a:bodyPr/>
        <a:lstStyle/>
        <a:p>
          <a:endParaRPr lang="en-US"/>
        </a:p>
      </dgm:t>
    </dgm:pt>
    <dgm:pt modelId="{5EF216CA-54C9-481C-93B3-6D7B148B7AD6}" type="sibTrans" cxnId="{7104B1DD-C960-487B-A66C-C1D9C117D248}">
      <dgm:prSet/>
      <dgm:spPr/>
      <dgm:t>
        <a:bodyPr/>
        <a:lstStyle/>
        <a:p>
          <a:endParaRPr lang="en-US"/>
        </a:p>
      </dgm:t>
    </dgm:pt>
    <dgm:pt modelId="{655F1B61-E796-4F23-AD87-D54C1C8C29F3}">
      <dgm:prSet custT="1"/>
      <dgm:spPr/>
      <dgm:t>
        <a:bodyPr/>
        <a:lstStyle/>
        <a:p>
          <a:r>
            <a:rPr lang="en-US" sz="1200">
              <a:latin typeface="72 Light"/>
              <a:cs typeface="72 Light" panose="020B0303030000000003" pitchFamily="34" charset="0"/>
            </a:rPr>
            <a:t>CREATE Symposium</a:t>
          </a:r>
        </a:p>
      </dgm:t>
    </dgm:pt>
    <dgm:pt modelId="{90A16406-D19A-40B3-905A-2D14C2501690}" type="parTrans" cxnId="{98EB3290-9AA2-4544-9028-5094E23C23CC}">
      <dgm:prSet/>
      <dgm:spPr/>
      <dgm:t>
        <a:bodyPr/>
        <a:lstStyle/>
        <a:p>
          <a:endParaRPr lang="en-US"/>
        </a:p>
      </dgm:t>
    </dgm:pt>
    <dgm:pt modelId="{4ED80CC6-3CFC-4D39-97AA-AB1DE71580EB}" type="sibTrans" cxnId="{98EB3290-9AA2-4544-9028-5094E23C23CC}">
      <dgm:prSet/>
      <dgm:spPr/>
      <dgm:t>
        <a:bodyPr/>
        <a:lstStyle/>
        <a:p>
          <a:endParaRPr lang="en-US"/>
        </a:p>
      </dgm:t>
    </dgm:pt>
    <dgm:pt modelId="{B4CD1917-D3A4-4266-B92C-65434A392B93}">
      <dgm:prSet custT="1"/>
      <dgm:spPr/>
      <dgm:t>
        <a:bodyPr/>
        <a:lstStyle/>
        <a:p>
          <a:r>
            <a:rPr lang="en-US" sz="1200">
              <a:latin typeface="72 Light"/>
              <a:cs typeface="72 Light" panose="020B0303030000000003" pitchFamily="34" charset="0"/>
            </a:rPr>
            <a:t>Final Project Report</a:t>
          </a:r>
        </a:p>
      </dgm:t>
    </dgm:pt>
    <dgm:pt modelId="{1EC85E4A-E48D-470F-8C2E-612EE28F773E}" type="parTrans" cxnId="{86F204A6-9956-4D68-A6F4-5E4CE4A06858}">
      <dgm:prSet/>
      <dgm:spPr/>
      <dgm:t>
        <a:bodyPr/>
        <a:lstStyle/>
        <a:p>
          <a:endParaRPr lang="en-US"/>
        </a:p>
      </dgm:t>
    </dgm:pt>
    <dgm:pt modelId="{81C8038D-0CE7-4187-9000-704EC39AD265}" type="sibTrans" cxnId="{86F204A6-9956-4D68-A6F4-5E4CE4A06858}">
      <dgm:prSet/>
      <dgm:spPr/>
      <dgm:t>
        <a:bodyPr/>
        <a:lstStyle/>
        <a:p>
          <a:endParaRPr lang="en-US"/>
        </a:p>
      </dgm:t>
    </dgm:pt>
    <dgm:pt modelId="{5696DD0C-4077-4163-9AD3-E8F178CE16FC}" type="pres">
      <dgm:prSet presAssocID="{BE98A8DD-C51D-45DB-9CD0-D7C30154E426}" presName="root" presStyleCnt="0">
        <dgm:presLayoutVars>
          <dgm:chMax/>
          <dgm:chPref/>
          <dgm:animLvl val="lvl"/>
        </dgm:presLayoutVars>
      </dgm:prSet>
      <dgm:spPr/>
    </dgm:pt>
    <dgm:pt modelId="{52E1D500-5745-4112-B954-6AB8DC6307C2}" type="pres">
      <dgm:prSet presAssocID="{BE98A8DD-C51D-45DB-9CD0-D7C30154E426}"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0425B4E6-6643-49E9-9313-6A916E12BEB0}" type="pres">
      <dgm:prSet presAssocID="{BE98A8DD-C51D-45DB-9CD0-D7C30154E426}" presName="nodes" presStyleCnt="0">
        <dgm:presLayoutVars>
          <dgm:chMax/>
          <dgm:chPref/>
          <dgm:animLvl val="lvl"/>
        </dgm:presLayoutVars>
      </dgm:prSet>
      <dgm:spPr/>
    </dgm:pt>
    <dgm:pt modelId="{676578C0-4C1C-419A-B9C3-76A79FC8F9AA}" type="pres">
      <dgm:prSet presAssocID="{42FBD6CC-0755-49EB-8B40-653AC6391F6C}" presName="composite" presStyleCnt="0"/>
      <dgm:spPr/>
    </dgm:pt>
    <dgm:pt modelId="{86D6D98A-832A-4CDE-BB72-043741F96F0A}" type="pres">
      <dgm:prSet presAssocID="{42FBD6CC-0755-49EB-8B40-653AC6391F6C}" presName="L1TextContainer" presStyleLbl="revTx" presStyleIdx="0" presStyleCnt="8">
        <dgm:presLayoutVars>
          <dgm:chMax val="1"/>
          <dgm:chPref val="1"/>
          <dgm:bulletEnabled val="1"/>
        </dgm:presLayoutVars>
      </dgm:prSet>
      <dgm:spPr/>
    </dgm:pt>
    <dgm:pt modelId="{5F93C76A-89F3-4564-BB49-F1A0808FE366}" type="pres">
      <dgm:prSet presAssocID="{42FBD6CC-0755-49EB-8B40-653AC6391F6C}" presName="L2TextContainerWrapper" presStyleCnt="0">
        <dgm:presLayoutVars>
          <dgm:chMax val="0"/>
          <dgm:chPref val="0"/>
          <dgm:bulletEnabled val="1"/>
        </dgm:presLayoutVars>
      </dgm:prSet>
      <dgm:spPr/>
    </dgm:pt>
    <dgm:pt modelId="{BC179970-B177-4921-9E18-526C66F75973}" type="pres">
      <dgm:prSet presAssocID="{42FBD6CC-0755-49EB-8B40-653AC6391F6C}" presName="L2TextContainer" presStyleLbl="bgAcc1" presStyleIdx="0" presStyleCnt="8"/>
      <dgm:spPr/>
    </dgm:pt>
    <dgm:pt modelId="{08D5FBBE-A3EB-45C2-8C6A-E207D002291F}" type="pres">
      <dgm:prSet presAssocID="{42FBD6CC-0755-49EB-8B40-653AC6391F6C}" presName="FlexibleEmptyPlaceHolder" presStyleCnt="0"/>
      <dgm:spPr/>
    </dgm:pt>
    <dgm:pt modelId="{8D18CE2F-344C-4483-8067-E10984E131BE}" type="pres">
      <dgm:prSet presAssocID="{42FBD6CC-0755-49EB-8B40-653AC6391F6C}" presName="ConnectLine" presStyleLbl="sibTrans1D1" presStyleIdx="0" presStyleCnt="8"/>
      <dgm:spPr>
        <a:noFill/>
        <a:ln w="6350" cap="flat" cmpd="sng" algn="ctr">
          <a:solidFill>
            <a:schemeClr val="accent1">
              <a:hueOff val="0"/>
              <a:satOff val="0"/>
              <a:lumOff val="0"/>
              <a:alphaOff val="0"/>
            </a:schemeClr>
          </a:solidFill>
          <a:prstDash val="dash"/>
          <a:miter lim="800000"/>
        </a:ln>
        <a:effectLst/>
      </dgm:spPr>
    </dgm:pt>
    <dgm:pt modelId="{02957134-1F3A-4CC0-88A1-C67E7004CECC}" type="pres">
      <dgm:prSet presAssocID="{42FBD6CC-0755-49EB-8B40-653AC6391F6C}" presName="ConnectorPoint" presStyleLbl="alignNode1" presStyleIdx="0" presStyleCnt="8"/>
      <dgm:spPr/>
    </dgm:pt>
    <dgm:pt modelId="{AB398F9D-F19A-4811-8239-476964683458}" type="pres">
      <dgm:prSet presAssocID="{42FBD6CC-0755-49EB-8B40-653AC6391F6C}" presName="EmptyPlaceHolder" presStyleCnt="0"/>
      <dgm:spPr/>
    </dgm:pt>
    <dgm:pt modelId="{0848315C-4CC2-4B88-9A6A-F46F5EC213FE}" type="pres">
      <dgm:prSet presAssocID="{6500927C-D033-4700-A32B-BF615B31391E}" presName="spaceBetweenRectangles" presStyleCnt="0"/>
      <dgm:spPr/>
    </dgm:pt>
    <dgm:pt modelId="{0177CD33-5F40-4158-9B3A-694826A52711}" type="pres">
      <dgm:prSet presAssocID="{40153114-18DE-4DE9-AE88-841481295677}" presName="composite" presStyleCnt="0"/>
      <dgm:spPr/>
    </dgm:pt>
    <dgm:pt modelId="{BF59DE28-B59B-4E1C-AAE8-8E99169B5C9C}" type="pres">
      <dgm:prSet presAssocID="{40153114-18DE-4DE9-AE88-841481295677}" presName="L1TextContainer" presStyleLbl="revTx" presStyleIdx="1" presStyleCnt="8">
        <dgm:presLayoutVars>
          <dgm:chMax val="1"/>
          <dgm:chPref val="1"/>
          <dgm:bulletEnabled val="1"/>
        </dgm:presLayoutVars>
      </dgm:prSet>
      <dgm:spPr/>
    </dgm:pt>
    <dgm:pt modelId="{EB633393-CBA6-4E3A-B9D6-3FB91F70927F}" type="pres">
      <dgm:prSet presAssocID="{40153114-18DE-4DE9-AE88-841481295677}" presName="L2TextContainerWrapper" presStyleCnt="0">
        <dgm:presLayoutVars>
          <dgm:chMax val="0"/>
          <dgm:chPref val="0"/>
          <dgm:bulletEnabled val="1"/>
        </dgm:presLayoutVars>
      </dgm:prSet>
      <dgm:spPr/>
    </dgm:pt>
    <dgm:pt modelId="{B0963180-BE99-4DCF-B9CD-EB3E5538D363}" type="pres">
      <dgm:prSet presAssocID="{40153114-18DE-4DE9-AE88-841481295677}" presName="L2TextContainer" presStyleLbl="bgAcc1" presStyleIdx="1" presStyleCnt="8"/>
      <dgm:spPr/>
    </dgm:pt>
    <dgm:pt modelId="{36267F58-8675-4F15-9239-F1E923545EE1}" type="pres">
      <dgm:prSet presAssocID="{40153114-18DE-4DE9-AE88-841481295677}" presName="FlexibleEmptyPlaceHolder" presStyleCnt="0"/>
      <dgm:spPr/>
    </dgm:pt>
    <dgm:pt modelId="{2AE47E96-DE9A-410F-9F02-92FDF372FE21}" type="pres">
      <dgm:prSet presAssocID="{40153114-18DE-4DE9-AE88-841481295677}" presName="ConnectLine" presStyleLbl="sibTrans1D1" presStyleIdx="1" presStyleCnt="8"/>
      <dgm:spPr>
        <a:noFill/>
        <a:ln w="6350" cap="flat" cmpd="sng" algn="ctr">
          <a:solidFill>
            <a:schemeClr val="accent1">
              <a:hueOff val="0"/>
              <a:satOff val="0"/>
              <a:lumOff val="0"/>
              <a:alphaOff val="0"/>
            </a:schemeClr>
          </a:solidFill>
          <a:prstDash val="dash"/>
          <a:miter lim="800000"/>
        </a:ln>
        <a:effectLst/>
      </dgm:spPr>
    </dgm:pt>
    <dgm:pt modelId="{A63DE261-A270-4747-B827-171EF26528F5}" type="pres">
      <dgm:prSet presAssocID="{40153114-18DE-4DE9-AE88-841481295677}" presName="ConnectorPoint" presStyleLbl="alignNode1" presStyleIdx="1" presStyleCnt="8"/>
      <dgm:spPr/>
    </dgm:pt>
    <dgm:pt modelId="{C40CB49B-2E2C-48B7-B7BE-5DBDFFF8E18F}" type="pres">
      <dgm:prSet presAssocID="{40153114-18DE-4DE9-AE88-841481295677}" presName="EmptyPlaceHolder" presStyleCnt="0"/>
      <dgm:spPr/>
    </dgm:pt>
    <dgm:pt modelId="{A4332DA3-18EF-4790-A14F-016DFC6CE523}" type="pres">
      <dgm:prSet presAssocID="{DB907804-6C7D-45DD-B3A3-722D2138B8AE}" presName="spaceBetweenRectangles" presStyleCnt="0"/>
      <dgm:spPr/>
    </dgm:pt>
    <dgm:pt modelId="{56267561-74B5-4F70-8349-0B4EF3BAF46C}" type="pres">
      <dgm:prSet presAssocID="{33EC8657-5256-426C-A726-9A55B976B07A}" presName="composite" presStyleCnt="0"/>
      <dgm:spPr/>
    </dgm:pt>
    <dgm:pt modelId="{E8EAF1BC-EE31-4B99-85A4-B8055019012E}" type="pres">
      <dgm:prSet presAssocID="{33EC8657-5256-426C-A726-9A55B976B07A}" presName="L1TextContainer" presStyleLbl="revTx" presStyleIdx="2" presStyleCnt="8">
        <dgm:presLayoutVars>
          <dgm:chMax val="1"/>
          <dgm:chPref val="1"/>
          <dgm:bulletEnabled val="1"/>
        </dgm:presLayoutVars>
      </dgm:prSet>
      <dgm:spPr/>
    </dgm:pt>
    <dgm:pt modelId="{7A4A8471-75DF-4A49-B03B-34A06B736ED9}" type="pres">
      <dgm:prSet presAssocID="{33EC8657-5256-426C-A726-9A55B976B07A}" presName="L2TextContainerWrapper" presStyleCnt="0">
        <dgm:presLayoutVars>
          <dgm:chMax val="0"/>
          <dgm:chPref val="0"/>
          <dgm:bulletEnabled val="1"/>
        </dgm:presLayoutVars>
      </dgm:prSet>
      <dgm:spPr/>
    </dgm:pt>
    <dgm:pt modelId="{88C3C415-6645-4163-9F72-64916F020078}" type="pres">
      <dgm:prSet presAssocID="{33EC8657-5256-426C-A726-9A55B976B07A}" presName="L2TextContainer" presStyleLbl="bgAcc1" presStyleIdx="2" presStyleCnt="8"/>
      <dgm:spPr/>
    </dgm:pt>
    <dgm:pt modelId="{40368B46-3152-450B-BA46-A98B802BC2D4}" type="pres">
      <dgm:prSet presAssocID="{33EC8657-5256-426C-A726-9A55B976B07A}" presName="FlexibleEmptyPlaceHolder" presStyleCnt="0"/>
      <dgm:spPr/>
    </dgm:pt>
    <dgm:pt modelId="{3CDCC367-25F6-4FE6-A193-5D0021D72525}" type="pres">
      <dgm:prSet presAssocID="{33EC8657-5256-426C-A726-9A55B976B07A}" presName="ConnectLine" presStyleLbl="sibTrans1D1" presStyleIdx="2" presStyleCnt="8"/>
      <dgm:spPr>
        <a:noFill/>
        <a:ln w="6350" cap="flat" cmpd="sng" algn="ctr">
          <a:solidFill>
            <a:schemeClr val="accent1">
              <a:hueOff val="0"/>
              <a:satOff val="0"/>
              <a:lumOff val="0"/>
              <a:alphaOff val="0"/>
            </a:schemeClr>
          </a:solidFill>
          <a:prstDash val="dash"/>
          <a:miter lim="800000"/>
        </a:ln>
        <a:effectLst/>
      </dgm:spPr>
    </dgm:pt>
    <dgm:pt modelId="{967C67D2-1026-411D-8769-01D71F019F36}" type="pres">
      <dgm:prSet presAssocID="{33EC8657-5256-426C-A726-9A55B976B07A}" presName="ConnectorPoint" presStyleLbl="alignNode1" presStyleIdx="2" presStyleCnt="8"/>
      <dgm:spPr/>
    </dgm:pt>
    <dgm:pt modelId="{A957F7CC-1E84-4703-A660-1BC7616975E0}" type="pres">
      <dgm:prSet presAssocID="{33EC8657-5256-426C-A726-9A55B976B07A}" presName="EmptyPlaceHolder" presStyleCnt="0"/>
      <dgm:spPr/>
    </dgm:pt>
    <dgm:pt modelId="{38EFA73A-8458-487E-8F52-87E05643E06B}" type="pres">
      <dgm:prSet presAssocID="{849046BD-F5F4-4D32-9901-83B3A9CBFAD6}" presName="spaceBetweenRectangles" presStyleCnt="0"/>
      <dgm:spPr/>
    </dgm:pt>
    <dgm:pt modelId="{73031745-979A-4D71-A8FD-71CD4D79040E}" type="pres">
      <dgm:prSet presAssocID="{FCF7DE4C-403A-4E7C-9B15-92539DC4F1A4}" presName="composite" presStyleCnt="0"/>
      <dgm:spPr/>
    </dgm:pt>
    <dgm:pt modelId="{E6C3E56E-327A-47A2-B574-1C0998836EDB}" type="pres">
      <dgm:prSet presAssocID="{FCF7DE4C-403A-4E7C-9B15-92539DC4F1A4}" presName="L1TextContainer" presStyleLbl="revTx" presStyleIdx="3" presStyleCnt="8">
        <dgm:presLayoutVars>
          <dgm:chMax val="1"/>
          <dgm:chPref val="1"/>
          <dgm:bulletEnabled val="1"/>
        </dgm:presLayoutVars>
      </dgm:prSet>
      <dgm:spPr/>
    </dgm:pt>
    <dgm:pt modelId="{493CED8A-C51D-4A4D-960F-6075D0673DC1}" type="pres">
      <dgm:prSet presAssocID="{FCF7DE4C-403A-4E7C-9B15-92539DC4F1A4}" presName="L2TextContainerWrapper" presStyleCnt="0">
        <dgm:presLayoutVars>
          <dgm:chMax val="0"/>
          <dgm:chPref val="0"/>
          <dgm:bulletEnabled val="1"/>
        </dgm:presLayoutVars>
      </dgm:prSet>
      <dgm:spPr/>
    </dgm:pt>
    <dgm:pt modelId="{02ECB1C2-BD2B-435F-BAB0-A0305CE5E788}" type="pres">
      <dgm:prSet presAssocID="{FCF7DE4C-403A-4E7C-9B15-92539DC4F1A4}" presName="L2TextContainer" presStyleLbl="bgAcc1" presStyleIdx="3" presStyleCnt="8"/>
      <dgm:spPr/>
    </dgm:pt>
    <dgm:pt modelId="{10AF43BF-A3FD-42C5-A8ED-A53595F7FB5F}" type="pres">
      <dgm:prSet presAssocID="{FCF7DE4C-403A-4E7C-9B15-92539DC4F1A4}" presName="FlexibleEmptyPlaceHolder" presStyleCnt="0"/>
      <dgm:spPr/>
    </dgm:pt>
    <dgm:pt modelId="{646A3AA5-214F-4F93-9644-D4D9F70FEEE1}" type="pres">
      <dgm:prSet presAssocID="{FCF7DE4C-403A-4E7C-9B15-92539DC4F1A4}" presName="ConnectLine" presStyleLbl="sibTrans1D1" presStyleIdx="3" presStyleCnt="8"/>
      <dgm:spPr>
        <a:noFill/>
        <a:ln w="6350" cap="flat" cmpd="sng" algn="ctr">
          <a:solidFill>
            <a:schemeClr val="accent1">
              <a:hueOff val="0"/>
              <a:satOff val="0"/>
              <a:lumOff val="0"/>
              <a:alphaOff val="0"/>
            </a:schemeClr>
          </a:solidFill>
          <a:prstDash val="dash"/>
          <a:miter lim="800000"/>
        </a:ln>
        <a:effectLst/>
      </dgm:spPr>
    </dgm:pt>
    <dgm:pt modelId="{86BE2DEE-25E6-41E3-AC86-CBDCCC6E0476}" type="pres">
      <dgm:prSet presAssocID="{FCF7DE4C-403A-4E7C-9B15-92539DC4F1A4}" presName="ConnectorPoint" presStyleLbl="alignNode1" presStyleIdx="3" presStyleCnt="8"/>
      <dgm:spPr/>
    </dgm:pt>
    <dgm:pt modelId="{5C8CC99F-EC85-4CF8-ACEB-DB1B82AED4F4}" type="pres">
      <dgm:prSet presAssocID="{FCF7DE4C-403A-4E7C-9B15-92539DC4F1A4}" presName="EmptyPlaceHolder" presStyleCnt="0"/>
      <dgm:spPr/>
    </dgm:pt>
    <dgm:pt modelId="{3D163F92-1243-4AA4-8D89-DA38645CBC2A}" type="pres">
      <dgm:prSet presAssocID="{3C38A0E0-28AE-4A5A-8123-D966677F0C84}" presName="spaceBetweenRectangles" presStyleCnt="0"/>
      <dgm:spPr/>
    </dgm:pt>
    <dgm:pt modelId="{ED9F063B-A548-4057-9C40-29FB054B3CA1}" type="pres">
      <dgm:prSet presAssocID="{7794C64F-2232-445F-B2B3-8801434D083A}" presName="composite" presStyleCnt="0"/>
      <dgm:spPr/>
    </dgm:pt>
    <dgm:pt modelId="{30DE69A6-C452-4EC4-8192-6C16B9D83511}" type="pres">
      <dgm:prSet presAssocID="{7794C64F-2232-445F-B2B3-8801434D083A}" presName="L1TextContainer" presStyleLbl="revTx" presStyleIdx="4" presStyleCnt="8">
        <dgm:presLayoutVars>
          <dgm:chMax val="1"/>
          <dgm:chPref val="1"/>
          <dgm:bulletEnabled val="1"/>
        </dgm:presLayoutVars>
      </dgm:prSet>
      <dgm:spPr/>
    </dgm:pt>
    <dgm:pt modelId="{B044AAE4-FD07-4AB1-B0CC-B8A0BE8D6804}" type="pres">
      <dgm:prSet presAssocID="{7794C64F-2232-445F-B2B3-8801434D083A}" presName="L2TextContainerWrapper" presStyleCnt="0">
        <dgm:presLayoutVars>
          <dgm:chMax val="0"/>
          <dgm:chPref val="0"/>
          <dgm:bulletEnabled val="1"/>
        </dgm:presLayoutVars>
      </dgm:prSet>
      <dgm:spPr/>
    </dgm:pt>
    <dgm:pt modelId="{FC96AA00-2931-48DB-9601-1BA4CA1725E0}" type="pres">
      <dgm:prSet presAssocID="{7794C64F-2232-445F-B2B3-8801434D083A}" presName="L2TextContainer" presStyleLbl="bgAcc1" presStyleIdx="4" presStyleCnt="8"/>
      <dgm:spPr/>
    </dgm:pt>
    <dgm:pt modelId="{CA583A2E-1775-4BD4-9361-8BB495BE0FBF}" type="pres">
      <dgm:prSet presAssocID="{7794C64F-2232-445F-B2B3-8801434D083A}" presName="FlexibleEmptyPlaceHolder" presStyleCnt="0"/>
      <dgm:spPr/>
    </dgm:pt>
    <dgm:pt modelId="{D93977C7-4E17-4156-9E40-B90AF35A74BF}" type="pres">
      <dgm:prSet presAssocID="{7794C64F-2232-445F-B2B3-8801434D083A}" presName="ConnectLine" presStyleLbl="sibTrans1D1" presStyleIdx="4" presStyleCnt="8"/>
      <dgm:spPr>
        <a:noFill/>
        <a:ln w="6350" cap="flat" cmpd="sng" algn="ctr">
          <a:solidFill>
            <a:schemeClr val="accent1">
              <a:hueOff val="0"/>
              <a:satOff val="0"/>
              <a:lumOff val="0"/>
              <a:alphaOff val="0"/>
            </a:schemeClr>
          </a:solidFill>
          <a:prstDash val="dash"/>
          <a:miter lim="800000"/>
        </a:ln>
        <a:effectLst/>
      </dgm:spPr>
    </dgm:pt>
    <dgm:pt modelId="{780AF586-4DDB-4798-9190-6AA8B3CC974D}" type="pres">
      <dgm:prSet presAssocID="{7794C64F-2232-445F-B2B3-8801434D083A}" presName="ConnectorPoint" presStyleLbl="alignNode1" presStyleIdx="4" presStyleCnt="8"/>
      <dgm:spPr/>
    </dgm:pt>
    <dgm:pt modelId="{BAF48C86-18D2-4EB8-9000-47A4A963345C}" type="pres">
      <dgm:prSet presAssocID="{7794C64F-2232-445F-B2B3-8801434D083A}" presName="EmptyPlaceHolder" presStyleCnt="0"/>
      <dgm:spPr/>
    </dgm:pt>
    <dgm:pt modelId="{7A46F147-70AA-45F5-8F79-4C2C49DF1581}" type="pres">
      <dgm:prSet presAssocID="{AD6A1686-AA42-482F-B959-9B2CDFE40284}" presName="spaceBetweenRectangles" presStyleCnt="0"/>
      <dgm:spPr/>
    </dgm:pt>
    <dgm:pt modelId="{AEB32DB4-162E-4E4E-9563-1F4A39B2F365}" type="pres">
      <dgm:prSet presAssocID="{9666E190-6FE4-437B-A8B3-8EEB8EE494FE}" presName="composite" presStyleCnt="0"/>
      <dgm:spPr/>
    </dgm:pt>
    <dgm:pt modelId="{BB1B0D37-7822-4C41-AF95-4690B545CFFB}" type="pres">
      <dgm:prSet presAssocID="{9666E190-6FE4-437B-A8B3-8EEB8EE494FE}" presName="L1TextContainer" presStyleLbl="revTx" presStyleIdx="5" presStyleCnt="8">
        <dgm:presLayoutVars>
          <dgm:chMax val="1"/>
          <dgm:chPref val="1"/>
          <dgm:bulletEnabled val="1"/>
        </dgm:presLayoutVars>
      </dgm:prSet>
      <dgm:spPr/>
    </dgm:pt>
    <dgm:pt modelId="{B6A7DAD2-A4ED-4C15-ACFC-EB4228CE113D}" type="pres">
      <dgm:prSet presAssocID="{9666E190-6FE4-437B-A8B3-8EEB8EE494FE}" presName="L2TextContainerWrapper" presStyleCnt="0">
        <dgm:presLayoutVars>
          <dgm:chMax val="0"/>
          <dgm:chPref val="0"/>
          <dgm:bulletEnabled val="1"/>
        </dgm:presLayoutVars>
      </dgm:prSet>
      <dgm:spPr/>
    </dgm:pt>
    <dgm:pt modelId="{118D5201-C2C5-4A4F-849F-923E24248E62}" type="pres">
      <dgm:prSet presAssocID="{9666E190-6FE4-437B-A8B3-8EEB8EE494FE}" presName="L2TextContainer" presStyleLbl="bgAcc1" presStyleIdx="5" presStyleCnt="8"/>
      <dgm:spPr/>
    </dgm:pt>
    <dgm:pt modelId="{55A00161-966B-4A40-AC24-03CE3098B03B}" type="pres">
      <dgm:prSet presAssocID="{9666E190-6FE4-437B-A8B3-8EEB8EE494FE}" presName="FlexibleEmptyPlaceHolder" presStyleCnt="0"/>
      <dgm:spPr/>
    </dgm:pt>
    <dgm:pt modelId="{84E9711B-D4C0-474C-8E52-8B64C79BEA8E}" type="pres">
      <dgm:prSet presAssocID="{9666E190-6FE4-437B-A8B3-8EEB8EE494FE}" presName="ConnectLine" presStyleLbl="sibTrans1D1" presStyleIdx="5" presStyleCnt="8"/>
      <dgm:spPr>
        <a:noFill/>
        <a:ln w="6350" cap="flat" cmpd="sng" algn="ctr">
          <a:solidFill>
            <a:schemeClr val="accent1">
              <a:hueOff val="0"/>
              <a:satOff val="0"/>
              <a:lumOff val="0"/>
              <a:alphaOff val="0"/>
            </a:schemeClr>
          </a:solidFill>
          <a:prstDash val="dash"/>
          <a:miter lim="800000"/>
        </a:ln>
        <a:effectLst/>
      </dgm:spPr>
    </dgm:pt>
    <dgm:pt modelId="{D5867D1D-C250-46E6-B8FF-3CACD54B8F7D}" type="pres">
      <dgm:prSet presAssocID="{9666E190-6FE4-437B-A8B3-8EEB8EE494FE}" presName="ConnectorPoint" presStyleLbl="alignNode1" presStyleIdx="5" presStyleCnt="8"/>
      <dgm:spPr/>
    </dgm:pt>
    <dgm:pt modelId="{18BB0D82-A667-4DF2-9715-04D091EF9911}" type="pres">
      <dgm:prSet presAssocID="{9666E190-6FE4-437B-A8B3-8EEB8EE494FE}" presName="EmptyPlaceHolder" presStyleCnt="0"/>
      <dgm:spPr/>
    </dgm:pt>
    <dgm:pt modelId="{C0AD1ADD-98D9-4392-8462-8AA46F5D2F8C}" type="pres">
      <dgm:prSet presAssocID="{03BF436C-6D89-47FE-AA3D-B356FCD1E747}" presName="spaceBetweenRectangles" presStyleCnt="0"/>
      <dgm:spPr/>
    </dgm:pt>
    <dgm:pt modelId="{21A051F3-0014-42C1-A597-83B486103C57}" type="pres">
      <dgm:prSet presAssocID="{FF4AADBF-B72E-4DDB-8024-BF72AF83D06B}" presName="composite" presStyleCnt="0"/>
      <dgm:spPr/>
    </dgm:pt>
    <dgm:pt modelId="{CBB89E18-3615-457D-9CE0-BA0CC46CB761}" type="pres">
      <dgm:prSet presAssocID="{FF4AADBF-B72E-4DDB-8024-BF72AF83D06B}" presName="L1TextContainer" presStyleLbl="revTx" presStyleIdx="6" presStyleCnt="8">
        <dgm:presLayoutVars>
          <dgm:chMax val="1"/>
          <dgm:chPref val="1"/>
          <dgm:bulletEnabled val="1"/>
        </dgm:presLayoutVars>
      </dgm:prSet>
      <dgm:spPr/>
    </dgm:pt>
    <dgm:pt modelId="{6E7E14F5-A6E3-421A-9D1B-317E4A041479}" type="pres">
      <dgm:prSet presAssocID="{FF4AADBF-B72E-4DDB-8024-BF72AF83D06B}" presName="L2TextContainerWrapper" presStyleCnt="0">
        <dgm:presLayoutVars>
          <dgm:chMax val="0"/>
          <dgm:chPref val="0"/>
          <dgm:bulletEnabled val="1"/>
        </dgm:presLayoutVars>
      </dgm:prSet>
      <dgm:spPr/>
    </dgm:pt>
    <dgm:pt modelId="{08177467-AAFB-4FC6-975C-B3F6A71EE8ED}" type="pres">
      <dgm:prSet presAssocID="{FF4AADBF-B72E-4DDB-8024-BF72AF83D06B}" presName="L2TextContainer" presStyleLbl="bgAcc1" presStyleIdx="6" presStyleCnt="8"/>
      <dgm:spPr/>
    </dgm:pt>
    <dgm:pt modelId="{A49B321F-FD6A-4CB6-A17E-34939EB0115F}" type="pres">
      <dgm:prSet presAssocID="{FF4AADBF-B72E-4DDB-8024-BF72AF83D06B}" presName="FlexibleEmptyPlaceHolder" presStyleCnt="0"/>
      <dgm:spPr/>
    </dgm:pt>
    <dgm:pt modelId="{45BB57A3-DC74-49B5-88F5-0E2834B0D017}" type="pres">
      <dgm:prSet presAssocID="{FF4AADBF-B72E-4DDB-8024-BF72AF83D06B}" presName="ConnectLine" presStyleLbl="sibTrans1D1" presStyleIdx="6" presStyleCnt="8"/>
      <dgm:spPr>
        <a:noFill/>
        <a:ln w="6350" cap="flat" cmpd="sng" algn="ctr">
          <a:solidFill>
            <a:schemeClr val="accent1">
              <a:hueOff val="0"/>
              <a:satOff val="0"/>
              <a:lumOff val="0"/>
              <a:alphaOff val="0"/>
            </a:schemeClr>
          </a:solidFill>
          <a:prstDash val="dash"/>
          <a:miter lim="800000"/>
        </a:ln>
        <a:effectLst/>
      </dgm:spPr>
    </dgm:pt>
    <dgm:pt modelId="{389BD3E2-2F71-4B0F-8790-21281AE8F45C}" type="pres">
      <dgm:prSet presAssocID="{FF4AADBF-B72E-4DDB-8024-BF72AF83D06B}" presName="ConnectorPoint" presStyleLbl="alignNode1" presStyleIdx="6" presStyleCnt="8"/>
      <dgm:spPr/>
    </dgm:pt>
    <dgm:pt modelId="{D140DB7B-9BFE-4CFC-BDF6-E2844428B94A}" type="pres">
      <dgm:prSet presAssocID="{FF4AADBF-B72E-4DDB-8024-BF72AF83D06B}" presName="EmptyPlaceHolder" presStyleCnt="0"/>
      <dgm:spPr/>
    </dgm:pt>
    <dgm:pt modelId="{F2A79761-4CEF-411E-8A57-2872C510ACBA}" type="pres">
      <dgm:prSet presAssocID="{B3CE46FF-2224-4EF7-ADA5-D719ED125F26}" presName="spaceBetweenRectangles" presStyleCnt="0"/>
      <dgm:spPr/>
    </dgm:pt>
    <dgm:pt modelId="{3E77C774-D92C-487D-8AA8-E3F5A3CB3965}" type="pres">
      <dgm:prSet presAssocID="{3BF412C9-60BD-46B3-8A2F-4F04BF8A92B0}" presName="composite" presStyleCnt="0"/>
      <dgm:spPr/>
    </dgm:pt>
    <dgm:pt modelId="{4E2E5734-7CA9-4547-ADA0-859A5F433EF8}" type="pres">
      <dgm:prSet presAssocID="{3BF412C9-60BD-46B3-8A2F-4F04BF8A92B0}" presName="L1TextContainer" presStyleLbl="revTx" presStyleIdx="7" presStyleCnt="8">
        <dgm:presLayoutVars>
          <dgm:chMax val="1"/>
          <dgm:chPref val="1"/>
          <dgm:bulletEnabled val="1"/>
        </dgm:presLayoutVars>
      </dgm:prSet>
      <dgm:spPr/>
    </dgm:pt>
    <dgm:pt modelId="{6C4B542A-B80E-4779-8A9E-D5FED7360C81}" type="pres">
      <dgm:prSet presAssocID="{3BF412C9-60BD-46B3-8A2F-4F04BF8A92B0}" presName="L2TextContainerWrapper" presStyleCnt="0">
        <dgm:presLayoutVars>
          <dgm:chMax val="0"/>
          <dgm:chPref val="0"/>
          <dgm:bulletEnabled val="1"/>
        </dgm:presLayoutVars>
      </dgm:prSet>
      <dgm:spPr/>
    </dgm:pt>
    <dgm:pt modelId="{1C0D846B-641A-47C4-89A9-9A5C6E317A55}" type="pres">
      <dgm:prSet presAssocID="{3BF412C9-60BD-46B3-8A2F-4F04BF8A92B0}" presName="L2TextContainer" presStyleLbl="bgAcc1" presStyleIdx="7" presStyleCnt="8"/>
      <dgm:spPr/>
    </dgm:pt>
    <dgm:pt modelId="{0C8F1019-18EF-4305-B295-30477DD18E27}" type="pres">
      <dgm:prSet presAssocID="{3BF412C9-60BD-46B3-8A2F-4F04BF8A92B0}" presName="FlexibleEmptyPlaceHolder" presStyleCnt="0"/>
      <dgm:spPr/>
    </dgm:pt>
    <dgm:pt modelId="{D87CC6E2-B025-4700-A780-20A17669F2E5}" type="pres">
      <dgm:prSet presAssocID="{3BF412C9-60BD-46B3-8A2F-4F04BF8A92B0}" presName="ConnectLine" presStyleLbl="sibTrans1D1" presStyleIdx="7" presStyleCnt="8"/>
      <dgm:spPr>
        <a:noFill/>
        <a:ln w="6350" cap="flat" cmpd="sng" algn="ctr">
          <a:solidFill>
            <a:schemeClr val="accent1">
              <a:hueOff val="0"/>
              <a:satOff val="0"/>
              <a:lumOff val="0"/>
              <a:alphaOff val="0"/>
            </a:schemeClr>
          </a:solidFill>
          <a:prstDash val="dash"/>
          <a:miter lim="800000"/>
        </a:ln>
        <a:effectLst/>
      </dgm:spPr>
    </dgm:pt>
    <dgm:pt modelId="{9DCDAC59-6080-4695-A166-48A4B3731583}" type="pres">
      <dgm:prSet presAssocID="{3BF412C9-60BD-46B3-8A2F-4F04BF8A92B0}" presName="ConnectorPoint" presStyleLbl="alignNode1" presStyleIdx="7" presStyleCnt="8"/>
      <dgm:spPr/>
    </dgm:pt>
    <dgm:pt modelId="{C2A50D9F-7F4F-4000-9B03-6FED166D2420}" type="pres">
      <dgm:prSet presAssocID="{3BF412C9-60BD-46B3-8A2F-4F04BF8A92B0}" presName="EmptyPlaceHolder" presStyleCnt="0"/>
      <dgm:spPr/>
    </dgm:pt>
  </dgm:ptLst>
  <dgm:cxnLst>
    <dgm:cxn modelId="{0D1DC200-FE84-4ABC-8DCA-A2FE47A6C2CE}" type="presOf" srcId="{33EC8657-5256-426C-A726-9A55B976B07A}" destId="{E8EAF1BC-EE31-4B99-85A4-B8055019012E}" srcOrd="0" destOrd="0" presId="urn:microsoft.com/office/officeart/2016/7/layout/BasicTimeline"/>
    <dgm:cxn modelId="{CFCF1604-BCBD-4C7E-BE66-C89DC26CEC3A}" type="presOf" srcId="{84858A36-1FA4-47F1-96ED-F8F591314256}" destId="{1C0D846B-641A-47C4-89A9-9A5C6E317A55}" srcOrd="0" destOrd="1" presId="urn:microsoft.com/office/officeart/2016/7/layout/BasicTimeline"/>
    <dgm:cxn modelId="{47D3DF04-C335-4DB6-9FC1-C1A380AAFFF0}" srcId="{AC64327C-8E6C-413D-A746-5E0326EEB67B}" destId="{C752C7BC-D1E9-4572-ACD5-8ADCCAF78FA3}" srcOrd="2" destOrd="0" parTransId="{07ABC6E4-3BE5-4BCB-995F-20267B92423B}" sibTransId="{D24A356D-8AA2-41CA-8430-16C7E8847FFE}"/>
    <dgm:cxn modelId="{BCF41F08-7229-44B0-8D88-844FE745C06E}" srcId="{BE98A8DD-C51D-45DB-9CD0-D7C30154E426}" destId="{FF4AADBF-B72E-4DDB-8024-BF72AF83D06B}" srcOrd="6" destOrd="0" parTransId="{FEEC0843-9D26-468A-9EDF-936CCF1C26E5}" sibTransId="{B3CE46FF-2224-4EF7-ADA5-D719ED125F26}"/>
    <dgm:cxn modelId="{37F8A00A-66D1-413C-8765-18790AD74CB0}" srcId="{AC64327C-8E6C-413D-A746-5E0326EEB67B}" destId="{FD02F3FE-4EF9-41FC-A427-396EDA36A7C6}" srcOrd="1" destOrd="0" parTransId="{2ABC1527-C7E6-4584-9B99-CE94D70DD5A4}" sibTransId="{02D1A398-B721-4E23-925E-536333945673}"/>
    <dgm:cxn modelId="{5A4B300B-AA74-423F-A8D2-F71AD624B963}" srcId="{365C875D-5B74-42DC-B2BC-5501C287F97C}" destId="{AC079747-1B31-4B20-BF12-BF84E814A1F6}" srcOrd="0" destOrd="0" parTransId="{EEC0AF47-83AE-43F5-94C2-32DD5589F697}" sibTransId="{0EB27062-C804-4904-BF2B-0AA6C3E0BB20}"/>
    <dgm:cxn modelId="{23E5EE14-62E4-4B76-A7B8-C3A2D491EE15}" type="presOf" srcId="{A0B5538B-1427-4879-8ED5-249D7E8D5F75}" destId="{08177467-AAFB-4FC6-975C-B3F6A71EE8ED}" srcOrd="0" destOrd="1" presId="urn:microsoft.com/office/officeart/2016/7/layout/BasicTimeline"/>
    <dgm:cxn modelId="{C466C616-36C0-4927-ADD5-2DF3553AA4E8}" srcId="{CF974BFB-F0FF-410A-8DA2-98B8A833576E}" destId="{3CF80327-55EB-461E-AFC2-DAA81A10E999}" srcOrd="2" destOrd="0" parTransId="{7FAB21B7-04E4-47EA-924C-7DF70D165F6D}" sibTransId="{3DF15CF0-757F-4621-B0B3-6AE20B7BAD85}"/>
    <dgm:cxn modelId="{EBF4D716-5B00-453F-870D-A5D71C299BC9}" type="presOf" srcId="{BE98A8DD-C51D-45DB-9CD0-D7C30154E426}" destId="{5696DD0C-4077-4163-9AD3-E8F178CE16FC}" srcOrd="0" destOrd="0" presId="urn:microsoft.com/office/officeart/2016/7/layout/BasicTimeline"/>
    <dgm:cxn modelId="{5E5FD51D-3DFD-4A56-BD4E-2BE2B8981ED5}" srcId="{7D58A8A3-E223-42D4-9BA9-92A8A21DD79A}" destId="{757C9972-D70F-49F0-B4D8-12824F7BDA5F}" srcOrd="1" destOrd="0" parTransId="{848D747C-B298-45A7-8B6C-C5D1605CCFD6}" sibTransId="{93215535-B911-407F-8131-1A50ED3B46AC}"/>
    <dgm:cxn modelId="{C071661F-469E-4EDF-B8E6-39D39DB66606}" type="presOf" srcId="{FF4AADBF-B72E-4DDB-8024-BF72AF83D06B}" destId="{CBB89E18-3615-457D-9CE0-BA0CC46CB761}" srcOrd="0" destOrd="0" presId="urn:microsoft.com/office/officeart/2016/7/layout/BasicTimeline"/>
    <dgm:cxn modelId="{66F8B721-83CF-4BA9-B377-EBFF1DC3CA3E}" srcId="{BE98A8DD-C51D-45DB-9CD0-D7C30154E426}" destId="{7794C64F-2232-445F-B2B3-8801434D083A}" srcOrd="4" destOrd="0" parTransId="{39312C0F-A0A0-4FE9-8F65-7015C5382B9B}" sibTransId="{AD6A1686-AA42-482F-B959-9B2CDFE40284}"/>
    <dgm:cxn modelId="{1CE6A322-0BE6-4301-BD71-2DAE338614CC}" type="presOf" srcId="{FCF7DE4C-403A-4E7C-9B15-92539DC4F1A4}" destId="{E6C3E56E-327A-47A2-B574-1C0998836EDB}" srcOrd="0" destOrd="0" presId="urn:microsoft.com/office/officeart/2016/7/layout/BasicTimeline"/>
    <dgm:cxn modelId="{CC0A9323-CC70-4B7D-909A-62F6CECF847D}" srcId="{1CF4DC76-000D-4C07-82C1-F93B9B4C6A6C}" destId="{A0B5538B-1427-4879-8ED5-249D7E8D5F75}" srcOrd="0" destOrd="0" parTransId="{8F6F3547-5EBA-4F5F-AA78-31EEF0BA6A0F}" sibTransId="{525329FB-7C6A-45DF-BC5F-390FDAD7066A}"/>
    <dgm:cxn modelId="{8761C12F-31C1-444C-8CB4-332BAAE3CE93}" srcId="{F361798C-D16D-41E8-BA00-126918CFB11F}" destId="{7FD98D68-93F5-4A4A-9D4B-2B470221C346}" srcOrd="0" destOrd="0" parTransId="{A5A3E466-4911-4272-B33B-0418DED65B30}" sibTransId="{66C47EDE-ED94-4CB8-A5A5-B855743BA842}"/>
    <dgm:cxn modelId="{FF28AE34-7A93-44B1-B17A-1439564D0339}" type="presOf" srcId="{9D7CE340-E2F0-43BB-8E42-3A34BC0FEBA6}" destId="{B0963180-BE99-4DCF-B9CD-EB3E5538D363}" srcOrd="0" destOrd="1" presId="urn:microsoft.com/office/officeart/2016/7/layout/BasicTimeline"/>
    <dgm:cxn modelId="{3EBF653A-B159-46C2-B69B-6936211DB1D4}" type="presOf" srcId="{AC079747-1B31-4B20-BF12-BF84E814A1F6}" destId="{88C3C415-6645-4163-9F72-64916F020078}" srcOrd="0" destOrd="1" presId="urn:microsoft.com/office/officeart/2016/7/layout/BasicTimeline"/>
    <dgm:cxn modelId="{4B0A215C-CCB4-4590-8774-ED098CC42073}" type="presOf" srcId="{AB68A296-449A-4B78-8219-D46340E21A93}" destId="{02ECB1C2-BD2B-435F-BAB0-A0305CE5E788}" srcOrd="0" destOrd="1" presId="urn:microsoft.com/office/officeart/2016/7/layout/BasicTimeline"/>
    <dgm:cxn modelId="{0B05C561-329A-49AA-8B4E-472036AC57B6}" type="presOf" srcId="{7794C64F-2232-445F-B2B3-8801434D083A}" destId="{30DE69A6-C452-4EC4-8192-6C16B9D83511}" srcOrd="0" destOrd="0" presId="urn:microsoft.com/office/officeart/2016/7/layout/BasicTimeline"/>
    <dgm:cxn modelId="{D1413162-43D1-46F9-AB81-35FEA4D62DB4}" type="presOf" srcId="{FD02F3FE-4EF9-41FC-A427-396EDA36A7C6}" destId="{B0963180-BE99-4DCF-B9CD-EB3E5538D363}" srcOrd="0" destOrd="2" presId="urn:microsoft.com/office/officeart/2016/7/layout/BasicTimeline"/>
    <dgm:cxn modelId="{B4F02553-6F56-4E8D-9B81-86ABB8DF416D}" type="presOf" srcId="{7D58A8A3-E223-42D4-9BA9-92A8A21DD79A}" destId="{02ECB1C2-BD2B-435F-BAB0-A0305CE5E788}" srcOrd="0" destOrd="0" presId="urn:microsoft.com/office/officeart/2016/7/layout/BasicTimeline"/>
    <dgm:cxn modelId="{45055F57-E9BA-40D9-9DFC-ADBB9784CC8A}" type="presOf" srcId="{3173BB01-3161-4AAB-9DE4-B8F1C1B784DB}" destId="{BC179970-B177-4921-9E18-526C66F75973}" srcOrd="0" destOrd="2" presId="urn:microsoft.com/office/officeart/2016/7/layout/BasicTimeline"/>
    <dgm:cxn modelId="{2E48227A-5DB4-41EE-AE4E-594E8F1E676E}" type="presOf" srcId="{9666E190-6FE4-437B-A8B3-8EEB8EE494FE}" destId="{BB1B0D37-7822-4C41-AF95-4690B545CFFB}" srcOrd="0" destOrd="0" presId="urn:microsoft.com/office/officeart/2016/7/layout/BasicTimeline"/>
    <dgm:cxn modelId="{25AD657A-C02C-403A-88DE-7C6D4E397FF2}" srcId="{BE98A8DD-C51D-45DB-9CD0-D7C30154E426}" destId="{40153114-18DE-4DE9-AE88-841481295677}" srcOrd="1" destOrd="0" parTransId="{F21546CF-BCB6-4400-8059-92C3707FA5B3}" sibTransId="{DB907804-6C7D-45DD-B3A3-722D2138B8AE}"/>
    <dgm:cxn modelId="{0134B55A-2A39-46BA-8E70-9FD639341A97}" type="presOf" srcId="{7FD98D68-93F5-4A4A-9D4B-2B470221C346}" destId="{118D5201-C2C5-4A4F-849F-923E24248E62}" srcOrd="0" destOrd="1" presId="urn:microsoft.com/office/officeart/2016/7/layout/BasicTimeline"/>
    <dgm:cxn modelId="{8D17B87D-9FF7-4F28-8665-F119DA7E7926}" type="presOf" srcId="{CF974BFB-F0FF-410A-8DA2-98B8A833576E}" destId="{BC179970-B177-4921-9E18-526C66F75973}" srcOrd="0" destOrd="0" presId="urn:microsoft.com/office/officeart/2016/7/layout/BasicTimeline"/>
    <dgm:cxn modelId="{DFFB107F-9CEF-43E9-9F98-A37A48DCE669}" srcId="{BE98A8DD-C51D-45DB-9CD0-D7C30154E426}" destId="{9666E190-6FE4-437B-A8B3-8EEB8EE494FE}" srcOrd="5" destOrd="0" parTransId="{B19903FA-D394-49B6-8A48-5EAF1600B331}" sibTransId="{03BF436C-6D89-47FE-AA3D-B356FCD1E747}"/>
    <dgm:cxn modelId="{1EBCBD81-7D22-4938-84CB-5AB9C7CEE2E9}" type="presOf" srcId="{674BB346-70D3-49D1-9A5A-D1ADCAC67B44}" destId="{1C0D846B-641A-47C4-89A9-9A5C6E317A55}" srcOrd="0" destOrd="0" presId="urn:microsoft.com/office/officeart/2016/7/layout/BasicTimeline"/>
    <dgm:cxn modelId="{471DA482-2A9F-44CB-A9B3-FEDF9ACFA432}" srcId="{FF4AADBF-B72E-4DDB-8024-BF72AF83D06B}" destId="{1CF4DC76-000D-4C07-82C1-F93B9B4C6A6C}" srcOrd="0" destOrd="0" parTransId="{F7EA305B-A70A-403F-A9B9-9EE41B234861}" sibTransId="{2A9DF3AD-9B09-47DA-8B14-BE45FFEEE919}"/>
    <dgm:cxn modelId="{1CF6A983-951D-433F-9BDC-85E5AE935D71}" srcId="{CF974BFB-F0FF-410A-8DA2-98B8A833576E}" destId="{3173BB01-3161-4AAB-9DE4-B8F1C1B784DB}" srcOrd="1" destOrd="0" parTransId="{183CC43B-B104-464D-90D3-7446CACD5189}" sibTransId="{7F850F19-EC8E-492B-A851-E77805304B97}"/>
    <dgm:cxn modelId="{6439CC8C-BC3F-439E-B167-0E0E45B1D75C}" type="presOf" srcId="{40153114-18DE-4DE9-AE88-841481295677}" destId="{BF59DE28-B59B-4E1C-AAE8-8E99169B5C9C}" srcOrd="0" destOrd="0" presId="urn:microsoft.com/office/officeart/2016/7/layout/BasicTimeline"/>
    <dgm:cxn modelId="{98EB3290-9AA2-4544-9028-5094E23C23CC}" srcId="{674BB346-70D3-49D1-9A5A-D1ADCAC67B44}" destId="{655F1B61-E796-4F23-AD87-D54C1C8C29F3}" srcOrd="1" destOrd="0" parTransId="{90A16406-D19A-40B3-905A-2D14C2501690}" sibTransId="{4ED80CC6-3CFC-4D39-97AA-AB1DE71580EB}"/>
    <dgm:cxn modelId="{7AF51093-A1DC-4FA7-A137-E54DB352769B}" type="presOf" srcId="{C0511135-5B8C-4539-9DBD-83926BAD1108}" destId="{BC179970-B177-4921-9E18-526C66F75973}" srcOrd="0" destOrd="1" presId="urn:microsoft.com/office/officeart/2016/7/layout/BasicTimeline"/>
    <dgm:cxn modelId="{192DC096-C936-4D8A-B584-519BC40A1BFF}" srcId="{40153114-18DE-4DE9-AE88-841481295677}" destId="{AC64327C-8E6C-413D-A746-5E0326EEB67B}" srcOrd="0" destOrd="0" parTransId="{9759CE27-BC12-4E54-AA3A-599DCBC5298A}" sibTransId="{1E47B288-CE1E-4768-AFED-343A0BC50B26}"/>
    <dgm:cxn modelId="{B8AD3297-086F-46DC-8ACC-177888C16527}" type="presOf" srcId="{1CF4DC76-000D-4C07-82C1-F93B9B4C6A6C}" destId="{08177467-AAFB-4FC6-975C-B3F6A71EE8ED}" srcOrd="0" destOrd="0" presId="urn:microsoft.com/office/officeart/2016/7/layout/BasicTimeline"/>
    <dgm:cxn modelId="{5F087A98-EDB2-4C80-AF44-5490724504A7}" type="presOf" srcId="{655F1B61-E796-4F23-AD87-D54C1C8C29F3}" destId="{1C0D846B-641A-47C4-89A9-9A5C6E317A55}" srcOrd="0" destOrd="2" presId="urn:microsoft.com/office/officeart/2016/7/layout/BasicTimeline"/>
    <dgm:cxn modelId="{9D35B19A-D522-40C7-8F82-4B07EE275BD6}" srcId="{3BF412C9-60BD-46B3-8A2F-4F04BF8A92B0}" destId="{674BB346-70D3-49D1-9A5A-D1ADCAC67B44}" srcOrd="0" destOrd="0" parTransId="{BD93390E-86AA-455A-9DD4-E86683B70446}" sibTransId="{64312A7D-81EB-46A4-95F9-55C712371CF2}"/>
    <dgm:cxn modelId="{B155EB9C-AC0A-467D-B555-D5EF1257C57F}" type="presOf" srcId="{F361798C-D16D-41E8-BA00-126918CFB11F}" destId="{118D5201-C2C5-4A4F-849F-923E24248E62}" srcOrd="0" destOrd="0" presId="urn:microsoft.com/office/officeart/2016/7/layout/BasicTimeline"/>
    <dgm:cxn modelId="{4FCA63A1-82D3-4331-8A69-D6FDCD8ADC33}" srcId="{BE98A8DD-C51D-45DB-9CD0-D7C30154E426}" destId="{33EC8657-5256-426C-A726-9A55B976B07A}" srcOrd="2" destOrd="0" parTransId="{9834AD6F-8FC9-4EAA-9B15-429997C4312C}" sibTransId="{849046BD-F5F4-4D32-9901-83B3A9CBFAD6}"/>
    <dgm:cxn modelId="{1617A2A3-7529-4F7E-8B41-BCA0D0FE9942}" type="presOf" srcId="{B4CD1917-D3A4-4266-B92C-65434A392B93}" destId="{1C0D846B-641A-47C4-89A9-9A5C6E317A55}" srcOrd="0" destOrd="3" presId="urn:microsoft.com/office/officeart/2016/7/layout/BasicTimeline"/>
    <dgm:cxn modelId="{86F204A6-9956-4D68-A6F4-5E4CE4A06858}" srcId="{674BB346-70D3-49D1-9A5A-D1ADCAC67B44}" destId="{B4CD1917-D3A4-4266-B92C-65434A392B93}" srcOrd="2" destOrd="0" parTransId="{1EC85E4A-E48D-470F-8C2E-612EE28F773E}" sibTransId="{81C8038D-0CE7-4187-9000-704EC39AD265}"/>
    <dgm:cxn modelId="{FFB56DA8-7494-4EBA-9F24-9B92A03C09E1}" type="presOf" srcId="{AC64327C-8E6C-413D-A746-5E0326EEB67B}" destId="{B0963180-BE99-4DCF-B9CD-EB3E5538D363}" srcOrd="0" destOrd="0" presId="urn:microsoft.com/office/officeart/2016/7/layout/BasicTimeline"/>
    <dgm:cxn modelId="{D94416AD-611F-4749-87F2-4CD4A1A7FFA6}" srcId="{BE98A8DD-C51D-45DB-9CD0-D7C30154E426}" destId="{FCF7DE4C-403A-4E7C-9B15-92539DC4F1A4}" srcOrd="3" destOrd="0" parTransId="{DDBE6C4A-E203-4B5B-81E5-485F96133B3B}" sibTransId="{3C38A0E0-28AE-4A5A-8123-D966677F0C84}"/>
    <dgm:cxn modelId="{86F913AF-C45A-45AA-864E-9AABDB696C02}" type="presOf" srcId="{8E26724E-A3A0-449F-84A0-7B61473422C8}" destId="{FC96AA00-2931-48DB-9601-1BA4CA1725E0}" srcOrd="0" destOrd="0" presId="urn:microsoft.com/office/officeart/2016/7/layout/BasicTimeline"/>
    <dgm:cxn modelId="{333027AF-4547-4EC8-8831-8042783E2731}" type="presOf" srcId="{3BF412C9-60BD-46B3-8A2F-4F04BF8A92B0}" destId="{4E2E5734-7CA9-4547-ADA0-859A5F433EF8}" srcOrd="0" destOrd="0" presId="urn:microsoft.com/office/officeart/2016/7/layout/BasicTimeline"/>
    <dgm:cxn modelId="{9D53FBB0-F756-4F06-A08F-8C0E0018C205}" type="presOf" srcId="{C752C7BC-D1E9-4572-ACD5-8ADCCAF78FA3}" destId="{B0963180-BE99-4DCF-B9CD-EB3E5538D363}" srcOrd="0" destOrd="3" presId="urn:microsoft.com/office/officeart/2016/7/layout/BasicTimeline"/>
    <dgm:cxn modelId="{FF6C31BD-6478-4F55-9BA3-7FA78528B120}" srcId="{BE98A8DD-C51D-45DB-9CD0-D7C30154E426}" destId="{3BF412C9-60BD-46B3-8A2F-4F04BF8A92B0}" srcOrd="7" destOrd="0" parTransId="{3A61E249-8A6B-4B41-A58A-0F64475A99B0}" sibTransId="{898594B5-B6BD-42DE-B502-DB4B82D382FE}"/>
    <dgm:cxn modelId="{7C94EBBD-381F-47EE-A474-C7FAFEF584A1}" srcId="{AC64327C-8E6C-413D-A746-5E0326EEB67B}" destId="{9D7CE340-E2F0-43BB-8E42-3A34BC0FEBA6}" srcOrd="0" destOrd="0" parTransId="{800E7245-56A1-4025-9D00-61C9B4C86D55}" sibTransId="{CB65B713-2535-44F6-AE25-ED3FC6C849F6}"/>
    <dgm:cxn modelId="{AA4AD7C1-4688-4645-AEAD-5F9D293450D5}" type="presOf" srcId="{42FBD6CC-0755-49EB-8B40-653AC6391F6C}" destId="{86D6D98A-832A-4CDE-BB72-043741F96F0A}" srcOrd="0" destOrd="0" presId="urn:microsoft.com/office/officeart/2016/7/layout/BasicTimeline"/>
    <dgm:cxn modelId="{BBBC3BC5-CDE9-472D-AC2D-6248C828B722}" type="presOf" srcId="{50B460D5-50DC-4533-9A7C-356E1AFADCCB}" destId="{FC96AA00-2931-48DB-9601-1BA4CA1725E0}" srcOrd="0" destOrd="1" presId="urn:microsoft.com/office/officeart/2016/7/layout/BasicTimeline"/>
    <dgm:cxn modelId="{CA296CC7-C7C9-4803-B621-F506FD80152D}" srcId="{42FBD6CC-0755-49EB-8B40-653AC6391F6C}" destId="{CF974BFB-F0FF-410A-8DA2-98B8A833576E}" srcOrd="0" destOrd="0" parTransId="{56C5C3D3-1228-4017-8F03-BAAECEBECB1F}" sibTransId="{18657CE8-B869-4672-9456-0B2A5EAB7880}"/>
    <dgm:cxn modelId="{728E01CB-9E96-44A7-8020-36EA8F2B7461}" type="presOf" srcId="{3CF80327-55EB-461E-AFC2-DAA81A10E999}" destId="{BC179970-B177-4921-9E18-526C66F75973}" srcOrd="0" destOrd="3" presId="urn:microsoft.com/office/officeart/2016/7/layout/BasicTimeline"/>
    <dgm:cxn modelId="{722A63CD-78C5-4270-8866-CAC3FBABFDF8}" srcId="{7794C64F-2232-445F-B2B3-8801434D083A}" destId="{8E26724E-A3A0-449F-84A0-7B61473422C8}" srcOrd="0" destOrd="0" parTransId="{EFCA4C18-F988-414D-9022-37A67AB14E21}" sibTransId="{2FA6D698-BC1E-4CB5-B5D2-7C8437651BEE}"/>
    <dgm:cxn modelId="{5F5849CE-08FE-4ED9-A73C-68E5E06279DC}" srcId="{33EC8657-5256-426C-A726-9A55B976B07A}" destId="{365C875D-5B74-42DC-B2BC-5501C287F97C}" srcOrd="0" destOrd="0" parTransId="{DF64EDC4-F669-401B-9C55-5DAE36B2EDCB}" sibTransId="{43493D66-0426-43E0-AA9E-7EB827E08F50}"/>
    <dgm:cxn modelId="{B472B5CF-0DB5-4B8F-AFC8-3F0F86604057}" srcId="{8E26724E-A3A0-449F-84A0-7B61473422C8}" destId="{50B460D5-50DC-4533-9A7C-356E1AFADCCB}" srcOrd="0" destOrd="0" parTransId="{F8A2E3DC-406F-46A2-AF1F-D5DC6EDC6DF0}" sibTransId="{65189C7A-82F1-4494-A1E8-6F643A6B6697}"/>
    <dgm:cxn modelId="{A7EF10D2-20EF-4CF5-83B3-229F76ADF3FA}" type="presOf" srcId="{365C875D-5B74-42DC-B2BC-5501C287F97C}" destId="{88C3C415-6645-4163-9F72-64916F020078}" srcOrd="0" destOrd="0" presId="urn:microsoft.com/office/officeart/2016/7/layout/BasicTimeline"/>
    <dgm:cxn modelId="{7104B1DD-C960-487B-A66C-C1D9C117D248}" srcId="{674BB346-70D3-49D1-9A5A-D1ADCAC67B44}" destId="{84858A36-1FA4-47F1-96ED-F8F591314256}" srcOrd="0" destOrd="0" parTransId="{884E7DD8-FA41-47DD-9E53-32E14A7F9DEA}" sibTransId="{5EF216CA-54C9-481C-93B3-6D7B148B7AD6}"/>
    <dgm:cxn modelId="{BDB02BE6-DAA4-4239-9BC2-03EA773FDFD9}" type="presOf" srcId="{757C9972-D70F-49F0-B4D8-12824F7BDA5F}" destId="{02ECB1C2-BD2B-435F-BAB0-A0305CE5E788}" srcOrd="0" destOrd="2" presId="urn:microsoft.com/office/officeart/2016/7/layout/BasicTimeline"/>
    <dgm:cxn modelId="{345FF4EC-C42A-40E4-8CE0-0E262E2B62DF}" srcId="{7D58A8A3-E223-42D4-9BA9-92A8A21DD79A}" destId="{AB68A296-449A-4B78-8219-D46340E21A93}" srcOrd="0" destOrd="0" parTransId="{6B5ED522-3B78-491F-BC83-7F24F92B40B8}" sibTransId="{49E18044-B2CE-420D-A6D3-7C782C33C8C1}"/>
    <dgm:cxn modelId="{26D7C2ED-F0FA-4A28-9532-12A72EAE1E23}" srcId="{9666E190-6FE4-437B-A8B3-8EEB8EE494FE}" destId="{F361798C-D16D-41E8-BA00-126918CFB11F}" srcOrd="0" destOrd="0" parTransId="{E6E1EBB8-62F9-4B90-92A6-894E03445506}" sibTransId="{FC8691D1-8794-46A9-9ACD-1F953D108584}"/>
    <dgm:cxn modelId="{A86861F3-9812-4D78-BB77-42C82CE9DACD}" srcId="{FCF7DE4C-403A-4E7C-9B15-92539DC4F1A4}" destId="{7D58A8A3-E223-42D4-9BA9-92A8A21DD79A}" srcOrd="0" destOrd="0" parTransId="{EAFEF5B9-EFC7-49BC-B8EC-58784A2D05FB}" sibTransId="{808AEE0C-3167-4627-873C-CCF014419447}"/>
    <dgm:cxn modelId="{E2C38AF4-CF5E-4156-94AB-09D516C31BA9}" srcId="{BE98A8DD-C51D-45DB-9CD0-D7C30154E426}" destId="{42FBD6CC-0755-49EB-8B40-653AC6391F6C}" srcOrd="0" destOrd="0" parTransId="{28AD285B-E89F-4AA2-9A9A-85C0595A84B5}" sibTransId="{6500927C-D033-4700-A32B-BF615B31391E}"/>
    <dgm:cxn modelId="{135811FC-DEA7-4A6A-A719-FFDE39ACCE0A}" srcId="{CF974BFB-F0FF-410A-8DA2-98B8A833576E}" destId="{C0511135-5B8C-4539-9DBD-83926BAD1108}" srcOrd="0" destOrd="0" parTransId="{47565D46-366E-47DE-BDA2-7CE22AC230F1}" sibTransId="{3B8A0F08-4C7C-4D8F-A14D-2EDD53D704ED}"/>
    <dgm:cxn modelId="{E2934AA8-68DC-4CCD-B5D0-D177D688CB54}" type="presParOf" srcId="{5696DD0C-4077-4163-9AD3-E8F178CE16FC}" destId="{52E1D500-5745-4112-B954-6AB8DC6307C2}" srcOrd="0" destOrd="0" presId="urn:microsoft.com/office/officeart/2016/7/layout/BasicTimeline"/>
    <dgm:cxn modelId="{879AEFEE-DE38-41AF-A687-42166CDBB8EC}" type="presParOf" srcId="{5696DD0C-4077-4163-9AD3-E8F178CE16FC}" destId="{0425B4E6-6643-49E9-9313-6A916E12BEB0}" srcOrd="1" destOrd="0" presId="urn:microsoft.com/office/officeart/2016/7/layout/BasicTimeline"/>
    <dgm:cxn modelId="{0538DA6D-47F4-40DA-9E1C-9118008B5587}" type="presParOf" srcId="{0425B4E6-6643-49E9-9313-6A916E12BEB0}" destId="{676578C0-4C1C-419A-B9C3-76A79FC8F9AA}" srcOrd="0" destOrd="0" presId="urn:microsoft.com/office/officeart/2016/7/layout/BasicTimeline"/>
    <dgm:cxn modelId="{38DE0073-EA50-4C5D-9ADA-7F9F60FE4172}" type="presParOf" srcId="{676578C0-4C1C-419A-B9C3-76A79FC8F9AA}" destId="{86D6D98A-832A-4CDE-BB72-043741F96F0A}" srcOrd="0" destOrd="0" presId="urn:microsoft.com/office/officeart/2016/7/layout/BasicTimeline"/>
    <dgm:cxn modelId="{76D28037-7FB1-4B9B-8ECB-9744FA94DE06}" type="presParOf" srcId="{676578C0-4C1C-419A-B9C3-76A79FC8F9AA}" destId="{5F93C76A-89F3-4564-BB49-F1A0808FE366}" srcOrd="1" destOrd="0" presId="urn:microsoft.com/office/officeart/2016/7/layout/BasicTimeline"/>
    <dgm:cxn modelId="{B61F5F35-AEE1-4D3B-B94D-6D8ADD77B547}" type="presParOf" srcId="{5F93C76A-89F3-4564-BB49-F1A0808FE366}" destId="{BC179970-B177-4921-9E18-526C66F75973}" srcOrd="0" destOrd="0" presId="urn:microsoft.com/office/officeart/2016/7/layout/BasicTimeline"/>
    <dgm:cxn modelId="{5049C14D-7EEF-44FF-BD45-28253B305DB9}" type="presParOf" srcId="{5F93C76A-89F3-4564-BB49-F1A0808FE366}" destId="{08D5FBBE-A3EB-45C2-8C6A-E207D002291F}" srcOrd="1" destOrd="0" presId="urn:microsoft.com/office/officeart/2016/7/layout/BasicTimeline"/>
    <dgm:cxn modelId="{B53E0225-CF4F-4430-A773-916128CE685D}" type="presParOf" srcId="{676578C0-4C1C-419A-B9C3-76A79FC8F9AA}" destId="{8D18CE2F-344C-4483-8067-E10984E131BE}" srcOrd="2" destOrd="0" presId="urn:microsoft.com/office/officeart/2016/7/layout/BasicTimeline"/>
    <dgm:cxn modelId="{B804EEC8-DB22-44D6-8D89-8309907CE1D3}" type="presParOf" srcId="{676578C0-4C1C-419A-B9C3-76A79FC8F9AA}" destId="{02957134-1F3A-4CC0-88A1-C67E7004CECC}" srcOrd="3" destOrd="0" presId="urn:microsoft.com/office/officeart/2016/7/layout/BasicTimeline"/>
    <dgm:cxn modelId="{FD2EF1AC-E516-4DCD-8AA6-471B17F83141}" type="presParOf" srcId="{676578C0-4C1C-419A-B9C3-76A79FC8F9AA}" destId="{AB398F9D-F19A-4811-8239-476964683458}" srcOrd="4" destOrd="0" presId="urn:microsoft.com/office/officeart/2016/7/layout/BasicTimeline"/>
    <dgm:cxn modelId="{D719921E-6018-401D-91C4-843935F01BC2}" type="presParOf" srcId="{0425B4E6-6643-49E9-9313-6A916E12BEB0}" destId="{0848315C-4CC2-4B88-9A6A-F46F5EC213FE}" srcOrd="1" destOrd="0" presId="urn:microsoft.com/office/officeart/2016/7/layout/BasicTimeline"/>
    <dgm:cxn modelId="{5D6DD71A-F1F0-4AD2-90C1-FD62A17479D9}" type="presParOf" srcId="{0425B4E6-6643-49E9-9313-6A916E12BEB0}" destId="{0177CD33-5F40-4158-9B3A-694826A52711}" srcOrd="2" destOrd="0" presId="urn:microsoft.com/office/officeart/2016/7/layout/BasicTimeline"/>
    <dgm:cxn modelId="{FEDD90A0-BA19-42E7-9F31-A48AF1EAA455}" type="presParOf" srcId="{0177CD33-5F40-4158-9B3A-694826A52711}" destId="{BF59DE28-B59B-4E1C-AAE8-8E99169B5C9C}" srcOrd="0" destOrd="0" presId="urn:microsoft.com/office/officeart/2016/7/layout/BasicTimeline"/>
    <dgm:cxn modelId="{85C4471E-FB5E-4893-9FB7-4340133B02F9}" type="presParOf" srcId="{0177CD33-5F40-4158-9B3A-694826A52711}" destId="{EB633393-CBA6-4E3A-B9D6-3FB91F70927F}" srcOrd="1" destOrd="0" presId="urn:microsoft.com/office/officeart/2016/7/layout/BasicTimeline"/>
    <dgm:cxn modelId="{C5D2D05A-AE26-4263-A5DD-39C0613E58D9}" type="presParOf" srcId="{EB633393-CBA6-4E3A-B9D6-3FB91F70927F}" destId="{B0963180-BE99-4DCF-B9CD-EB3E5538D363}" srcOrd="0" destOrd="0" presId="urn:microsoft.com/office/officeart/2016/7/layout/BasicTimeline"/>
    <dgm:cxn modelId="{1D71D182-49EE-4D95-800B-C4A2CEC80265}" type="presParOf" srcId="{EB633393-CBA6-4E3A-B9D6-3FB91F70927F}" destId="{36267F58-8675-4F15-9239-F1E923545EE1}" srcOrd="1" destOrd="0" presId="urn:microsoft.com/office/officeart/2016/7/layout/BasicTimeline"/>
    <dgm:cxn modelId="{0CAB8997-40C0-4320-957D-7076BDA43348}" type="presParOf" srcId="{0177CD33-5F40-4158-9B3A-694826A52711}" destId="{2AE47E96-DE9A-410F-9F02-92FDF372FE21}" srcOrd="2" destOrd="0" presId="urn:microsoft.com/office/officeart/2016/7/layout/BasicTimeline"/>
    <dgm:cxn modelId="{12C26E67-2F06-405D-AEEC-CC7E21CC7A8D}" type="presParOf" srcId="{0177CD33-5F40-4158-9B3A-694826A52711}" destId="{A63DE261-A270-4747-B827-171EF26528F5}" srcOrd="3" destOrd="0" presId="urn:microsoft.com/office/officeart/2016/7/layout/BasicTimeline"/>
    <dgm:cxn modelId="{DB2DF036-2E00-45F5-9896-352D8B4614C4}" type="presParOf" srcId="{0177CD33-5F40-4158-9B3A-694826A52711}" destId="{C40CB49B-2E2C-48B7-B7BE-5DBDFFF8E18F}" srcOrd="4" destOrd="0" presId="urn:microsoft.com/office/officeart/2016/7/layout/BasicTimeline"/>
    <dgm:cxn modelId="{F18D1071-EEAB-4CDA-9962-40DCEA2D18D7}" type="presParOf" srcId="{0425B4E6-6643-49E9-9313-6A916E12BEB0}" destId="{A4332DA3-18EF-4790-A14F-016DFC6CE523}" srcOrd="3" destOrd="0" presId="urn:microsoft.com/office/officeart/2016/7/layout/BasicTimeline"/>
    <dgm:cxn modelId="{83DEA7B2-D62E-4381-B03E-E512D04B8A6A}" type="presParOf" srcId="{0425B4E6-6643-49E9-9313-6A916E12BEB0}" destId="{56267561-74B5-4F70-8349-0B4EF3BAF46C}" srcOrd="4" destOrd="0" presId="urn:microsoft.com/office/officeart/2016/7/layout/BasicTimeline"/>
    <dgm:cxn modelId="{2F541B3A-F05D-4A86-982E-F1457079F147}" type="presParOf" srcId="{56267561-74B5-4F70-8349-0B4EF3BAF46C}" destId="{E8EAF1BC-EE31-4B99-85A4-B8055019012E}" srcOrd="0" destOrd="0" presId="urn:microsoft.com/office/officeart/2016/7/layout/BasicTimeline"/>
    <dgm:cxn modelId="{61AA6E1D-531F-4127-B0F9-8BAA169C740C}" type="presParOf" srcId="{56267561-74B5-4F70-8349-0B4EF3BAF46C}" destId="{7A4A8471-75DF-4A49-B03B-34A06B736ED9}" srcOrd="1" destOrd="0" presId="urn:microsoft.com/office/officeart/2016/7/layout/BasicTimeline"/>
    <dgm:cxn modelId="{A1ACDCCD-B29B-4848-953D-F0E3C31AF750}" type="presParOf" srcId="{7A4A8471-75DF-4A49-B03B-34A06B736ED9}" destId="{88C3C415-6645-4163-9F72-64916F020078}" srcOrd="0" destOrd="0" presId="urn:microsoft.com/office/officeart/2016/7/layout/BasicTimeline"/>
    <dgm:cxn modelId="{5709D043-D698-439E-991C-4344A30AC86E}" type="presParOf" srcId="{7A4A8471-75DF-4A49-B03B-34A06B736ED9}" destId="{40368B46-3152-450B-BA46-A98B802BC2D4}" srcOrd="1" destOrd="0" presId="urn:microsoft.com/office/officeart/2016/7/layout/BasicTimeline"/>
    <dgm:cxn modelId="{257699A2-946B-4899-A9C2-D0A41C23DB30}" type="presParOf" srcId="{56267561-74B5-4F70-8349-0B4EF3BAF46C}" destId="{3CDCC367-25F6-4FE6-A193-5D0021D72525}" srcOrd="2" destOrd="0" presId="urn:microsoft.com/office/officeart/2016/7/layout/BasicTimeline"/>
    <dgm:cxn modelId="{2448FBD7-527B-4F57-AFE5-23104B76112F}" type="presParOf" srcId="{56267561-74B5-4F70-8349-0B4EF3BAF46C}" destId="{967C67D2-1026-411D-8769-01D71F019F36}" srcOrd="3" destOrd="0" presId="urn:microsoft.com/office/officeart/2016/7/layout/BasicTimeline"/>
    <dgm:cxn modelId="{A08C4804-4DC5-46F0-8188-43CFB33D9E8B}" type="presParOf" srcId="{56267561-74B5-4F70-8349-0B4EF3BAF46C}" destId="{A957F7CC-1E84-4703-A660-1BC7616975E0}" srcOrd="4" destOrd="0" presId="urn:microsoft.com/office/officeart/2016/7/layout/BasicTimeline"/>
    <dgm:cxn modelId="{3D6AACC8-A181-4831-92A9-37BAD2D501CA}" type="presParOf" srcId="{0425B4E6-6643-49E9-9313-6A916E12BEB0}" destId="{38EFA73A-8458-487E-8F52-87E05643E06B}" srcOrd="5" destOrd="0" presId="urn:microsoft.com/office/officeart/2016/7/layout/BasicTimeline"/>
    <dgm:cxn modelId="{F0F030FE-77E5-44A7-A694-DBD4CF8C2986}" type="presParOf" srcId="{0425B4E6-6643-49E9-9313-6A916E12BEB0}" destId="{73031745-979A-4D71-A8FD-71CD4D79040E}" srcOrd="6" destOrd="0" presId="urn:microsoft.com/office/officeart/2016/7/layout/BasicTimeline"/>
    <dgm:cxn modelId="{77657148-9905-4D73-A544-9D5E0F6D95E0}" type="presParOf" srcId="{73031745-979A-4D71-A8FD-71CD4D79040E}" destId="{E6C3E56E-327A-47A2-B574-1C0998836EDB}" srcOrd="0" destOrd="0" presId="urn:microsoft.com/office/officeart/2016/7/layout/BasicTimeline"/>
    <dgm:cxn modelId="{E69174BD-5068-4240-9BE9-0C828F386618}" type="presParOf" srcId="{73031745-979A-4D71-A8FD-71CD4D79040E}" destId="{493CED8A-C51D-4A4D-960F-6075D0673DC1}" srcOrd="1" destOrd="0" presId="urn:microsoft.com/office/officeart/2016/7/layout/BasicTimeline"/>
    <dgm:cxn modelId="{677235E4-FAB0-470E-BA2A-EEF8F28A5F95}" type="presParOf" srcId="{493CED8A-C51D-4A4D-960F-6075D0673DC1}" destId="{02ECB1C2-BD2B-435F-BAB0-A0305CE5E788}" srcOrd="0" destOrd="0" presId="urn:microsoft.com/office/officeart/2016/7/layout/BasicTimeline"/>
    <dgm:cxn modelId="{DAD3520A-45F6-420F-8DFC-5C754A034CDB}" type="presParOf" srcId="{493CED8A-C51D-4A4D-960F-6075D0673DC1}" destId="{10AF43BF-A3FD-42C5-A8ED-A53595F7FB5F}" srcOrd="1" destOrd="0" presId="urn:microsoft.com/office/officeart/2016/7/layout/BasicTimeline"/>
    <dgm:cxn modelId="{5CAA3E6E-08E9-47A0-9CCE-30F349F4E984}" type="presParOf" srcId="{73031745-979A-4D71-A8FD-71CD4D79040E}" destId="{646A3AA5-214F-4F93-9644-D4D9F70FEEE1}" srcOrd="2" destOrd="0" presId="urn:microsoft.com/office/officeart/2016/7/layout/BasicTimeline"/>
    <dgm:cxn modelId="{4C123215-37CE-4394-A18B-C7FDBB0A71FA}" type="presParOf" srcId="{73031745-979A-4D71-A8FD-71CD4D79040E}" destId="{86BE2DEE-25E6-41E3-AC86-CBDCCC6E0476}" srcOrd="3" destOrd="0" presId="urn:microsoft.com/office/officeart/2016/7/layout/BasicTimeline"/>
    <dgm:cxn modelId="{37145006-47DE-4656-997C-481CE0F29230}" type="presParOf" srcId="{73031745-979A-4D71-A8FD-71CD4D79040E}" destId="{5C8CC99F-EC85-4CF8-ACEB-DB1B82AED4F4}" srcOrd="4" destOrd="0" presId="urn:microsoft.com/office/officeart/2016/7/layout/BasicTimeline"/>
    <dgm:cxn modelId="{5B364AE1-85FC-40CD-8071-77E462701702}" type="presParOf" srcId="{0425B4E6-6643-49E9-9313-6A916E12BEB0}" destId="{3D163F92-1243-4AA4-8D89-DA38645CBC2A}" srcOrd="7" destOrd="0" presId="urn:microsoft.com/office/officeart/2016/7/layout/BasicTimeline"/>
    <dgm:cxn modelId="{C82B7DD4-F6D4-45C2-A2EF-F45AE4750B6C}" type="presParOf" srcId="{0425B4E6-6643-49E9-9313-6A916E12BEB0}" destId="{ED9F063B-A548-4057-9C40-29FB054B3CA1}" srcOrd="8" destOrd="0" presId="urn:microsoft.com/office/officeart/2016/7/layout/BasicTimeline"/>
    <dgm:cxn modelId="{016E66B3-4344-4717-AF6E-A8E357470F13}" type="presParOf" srcId="{ED9F063B-A548-4057-9C40-29FB054B3CA1}" destId="{30DE69A6-C452-4EC4-8192-6C16B9D83511}" srcOrd="0" destOrd="0" presId="urn:microsoft.com/office/officeart/2016/7/layout/BasicTimeline"/>
    <dgm:cxn modelId="{1E06428F-60E8-4551-BA36-0FA22DB810BB}" type="presParOf" srcId="{ED9F063B-A548-4057-9C40-29FB054B3CA1}" destId="{B044AAE4-FD07-4AB1-B0CC-B8A0BE8D6804}" srcOrd="1" destOrd="0" presId="urn:microsoft.com/office/officeart/2016/7/layout/BasicTimeline"/>
    <dgm:cxn modelId="{51038E1D-9DBC-4FB7-9483-90D6E2C8EBDC}" type="presParOf" srcId="{B044AAE4-FD07-4AB1-B0CC-B8A0BE8D6804}" destId="{FC96AA00-2931-48DB-9601-1BA4CA1725E0}" srcOrd="0" destOrd="0" presId="urn:microsoft.com/office/officeart/2016/7/layout/BasicTimeline"/>
    <dgm:cxn modelId="{8F23865D-B9D2-432B-BAF4-640A2EFB09C3}" type="presParOf" srcId="{B044AAE4-FD07-4AB1-B0CC-B8A0BE8D6804}" destId="{CA583A2E-1775-4BD4-9361-8BB495BE0FBF}" srcOrd="1" destOrd="0" presId="urn:microsoft.com/office/officeart/2016/7/layout/BasicTimeline"/>
    <dgm:cxn modelId="{B108CAD7-B18F-4666-BF95-DE559F06CF2F}" type="presParOf" srcId="{ED9F063B-A548-4057-9C40-29FB054B3CA1}" destId="{D93977C7-4E17-4156-9E40-B90AF35A74BF}" srcOrd="2" destOrd="0" presId="urn:microsoft.com/office/officeart/2016/7/layout/BasicTimeline"/>
    <dgm:cxn modelId="{9480136B-7268-4A47-8ED5-6D1621A63A7C}" type="presParOf" srcId="{ED9F063B-A548-4057-9C40-29FB054B3CA1}" destId="{780AF586-4DDB-4798-9190-6AA8B3CC974D}" srcOrd="3" destOrd="0" presId="urn:microsoft.com/office/officeart/2016/7/layout/BasicTimeline"/>
    <dgm:cxn modelId="{E6DE5919-6E26-4FF4-B023-85415AAE49DA}" type="presParOf" srcId="{ED9F063B-A548-4057-9C40-29FB054B3CA1}" destId="{BAF48C86-18D2-4EB8-9000-47A4A963345C}" srcOrd="4" destOrd="0" presId="urn:microsoft.com/office/officeart/2016/7/layout/BasicTimeline"/>
    <dgm:cxn modelId="{10D9D70C-BDF6-4E4F-9E35-5B4B769407BA}" type="presParOf" srcId="{0425B4E6-6643-49E9-9313-6A916E12BEB0}" destId="{7A46F147-70AA-45F5-8F79-4C2C49DF1581}" srcOrd="9" destOrd="0" presId="urn:microsoft.com/office/officeart/2016/7/layout/BasicTimeline"/>
    <dgm:cxn modelId="{F7F8FA1C-BCF3-4F04-B670-8BD06FE1B906}" type="presParOf" srcId="{0425B4E6-6643-49E9-9313-6A916E12BEB0}" destId="{AEB32DB4-162E-4E4E-9563-1F4A39B2F365}" srcOrd="10" destOrd="0" presId="urn:microsoft.com/office/officeart/2016/7/layout/BasicTimeline"/>
    <dgm:cxn modelId="{7FB502D6-BFA7-430C-BEDD-2A6F2FB6866C}" type="presParOf" srcId="{AEB32DB4-162E-4E4E-9563-1F4A39B2F365}" destId="{BB1B0D37-7822-4C41-AF95-4690B545CFFB}" srcOrd="0" destOrd="0" presId="urn:microsoft.com/office/officeart/2016/7/layout/BasicTimeline"/>
    <dgm:cxn modelId="{F9EDD219-5AC9-43FB-A670-43C700445B8A}" type="presParOf" srcId="{AEB32DB4-162E-4E4E-9563-1F4A39B2F365}" destId="{B6A7DAD2-A4ED-4C15-ACFC-EB4228CE113D}" srcOrd="1" destOrd="0" presId="urn:microsoft.com/office/officeart/2016/7/layout/BasicTimeline"/>
    <dgm:cxn modelId="{57FE0886-FE10-444A-A09C-6DBF06DF496D}" type="presParOf" srcId="{B6A7DAD2-A4ED-4C15-ACFC-EB4228CE113D}" destId="{118D5201-C2C5-4A4F-849F-923E24248E62}" srcOrd="0" destOrd="0" presId="urn:microsoft.com/office/officeart/2016/7/layout/BasicTimeline"/>
    <dgm:cxn modelId="{2B721B79-97A1-45D1-8734-05FB71C2E942}" type="presParOf" srcId="{B6A7DAD2-A4ED-4C15-ACFC-EB4228CE113D}" destId="{55A00161-966B-4A40-AC24-03CE3098B03B}" srcOrd="1" destOrd="0" presId="urn:microsoft.com/office/officeart/2016/7/layout/BasicTimeline"/>
    <dgm:cxn modelId="{F1DC200B-2A50-404A-A8F9-07D0F3E67972}" type="presParOf" srcId="{AEB32DB4-162E-4E4E-9563-1F4A39B2F365}" destId="{84E9711B-D4C0-474C-8E52-8B64C79BEA8E}" srcOrd="2" destOrd="0" presId="urn:microsoft.com/office/officeart/2016/7/layout/BasicTimeline"/>
    <dgm:cxn modelId="{67D0B501-A403-4E39-88E0-C78A93841E2F}" type="presParOf" srcId="{AEB32DB4-162E-4E4E-9563-1F4A39B2F365}" destId="{D5867D1D-C250-46E6-B8FF-3CACD54B8F7D}" srcOrd="3" destOrd="0" presId="urn:microsoft.com/office/officeart/2016/7/layout/BasicTimeline"/>
    <dgm:cxn modelId="{A6C967B9-DDC2-459D-92B8-9F904E29C135}" type="presParOf" srcId="{AEB32DB4-162E-4E4E-9563-1F4A39B2F365}" destId="{18BB0D82-A667-4DF2-9715-04D091EF9911}" srcOrd="4" destOrd="0" presId="urn:microsoft.com/office/officeart/2016/7/layout/BasicTimeline"/>
    <dgm:cxn modelId="{17BCDCD8-3B4E-4F07-9A21-6A897A9218BC}" type="presParOf" srcId="{0425B4E6-6643-49E9-9313-6A916E12BEB0}" destId="{C0AD1ADD-98D9-4392-8462-8AA46F5D2F8C}" srcOrd="11" destOrd="0" presId="urn:microsoft.com/office/officeart/2016/7/layout/BasicTimeline"/>
    <dgm:cxn modelId="{50BA654B-F898-4A0F-A25B-3B45CD9C0D68}" type="presParOf" srcId="{0425B4E6-6643-49E9-9313-6A916E12BEB0}" destId="{21A051F3-0014-42C1-A597-83B486103C57}" srcOrd="12" destOrd="0" presId="urn:microsoft.com/office/officeart/2016/7/layout/BasicTimeline"/>
    <dgm:cxn modelId="{781262CB-9E8E-4539-B9C6-60557A9F5ECA}" type="presParOf" srcId="{21A051F3-0014-42C1-A597-83B486103C57}" destId="{CBB89E18-3615-457D-9CE0-BA0CC46CB761}" srcOrd="0" destOrd="0" presId="urn:microsoft.com/office/officeart/2016/7/layout/BasicTimeline"/>
    <dgm:cxn modelId="{E534591A-43F7-46F2-BC53-B0F007DFE25F}" type="presParOf" srcId="{21A051F3-0014-42C1-A597-83B486103C57}" destId="{6E7E14F5-A6E3-421A-9D1B-317E4A041479}" srcOrd="1" destOrd="0" presId="urn:microsoft.com/office/officeart/2016/7/layout/BasicTimeline"/>
    <dgm:cxn modelId="{31C87AD6-B63E-4329-B696-E38D493DCFAE}" type="presParOf" srcId="{6E7E14F5-A6E3-421A-9D1B-317E4A041479}" destId="{08177467-AAFB-4FC6-975C-B3F6A71EE8ED}" srcOrd="0" destOrd="0" presId="urn:microsoft.com/office/officeart/2016/7/layout/BasicTimeline"/>
    <dgm:cxn modelId="{F394A589-69C8-4E2C-B34A-06C8707C3780}" type="presParOf" srcId="{6E7E14F5-A6E3-421A-9D1B-317E4A041479}" destId="{A49B321F-FD6A-4CB6-A17E-34939EB0115F}" srcOrd="1" destOrd="0" presId="urn:microsoft.com/office/officeart/2016/7/layout/BasicTimeline"/>
    <dgm:cxn modelId="{2BD736E9-3B2D-4F60-89F3-93E54ED6AD5D}" type="presParOf" srcId="{21A051F3-0014-42C1-A597-83B486103C57}" destId="{45BB57A3-DC74-49B5-88F5-0E2834B0D017}" srcOrd="2" destOrd="0" presId="urn:microsoft.com/office/officeart/2016/7/layout/BasicTimeline"/>
    <dgm:cxn modelId="{899AB6D9-A32E-4FAA-BCF4-D4F8E1339BD5}" type="presParOf" srcId="{21A051F3-0014-42C1-A597-83B486103C57}" destId="{389BD3E2-2F71-4B0F-8790-21281AE8F45C}" srcOrd="3" destOrd="0" presId="urn:microsoft.com/office/officeart/2016/7/layout/BasicTimeline"/>
    <dgm:cxn modelId="{DC7A1EE7-DC26-4F31-A834-45291DC0E412}" type="presParOf" srcId="{21A051F3-0014-42C1-A597-83B486103C57}" destId="{D140DB7B-9BFE-4CFC-BDF6-E2844428B94A}" srcOrd="4" destOrd="0" presId="urn:microsoft.com/office/officeart/2016/7/layout/BasicTimeline"/>
    <dgm:cxn modelId="{FBD921FF-1CE2-41C3-B667-A74E48A653AB}" type="presParOf" srcId="{0425B4E6-6643-49E9-9313-6A916E12BEB0}" destId="{F2A79761-4CEF-411E-8A57-2872C510ACBA}" srcOrd="13" destOrd="0" presId="urn:microsoft.com/office/officeart/2016/7/layout/BasicTimeline"/>
    <dgm:cxn modelId="{3F7B7B8B-3323-450B-97B6-3AC8090E4640}" type="presParOf" srcId="{0425B4E6-6643-49E9-9313-6A916E12BEB0}" destId="{3E77C774-D92C-487D-8AA8-E3F5A3CB3965}" srcOrd="14" destOrd="0" presId="urn:microsoft.com/office/officeart/2016/7/layout/BasicTimeline"/>
    <dgm:cxn modelId="{7B317E34-4191-492C-97B9-BBB378C2314B}" type="presParOf" srcId="{3E77C774-D92C-487D-8AA8-E3F5A3CB3965}" destId="{4E2E5734-7CA9-4547-ADA0-859A5F433EF8}" srcOrd="0" destOrd="0" presId="urn:microsoft.com/office/officeart/2016/7/layout/BasicTimeline"/>
    <dgm:cxn modelId="{45FF9C66-5C95-445E-B6FE-F75A85A7CC00}" type="presParOf" srcId="{3E77C774-D92C-487D-8AA8-E3F5A3CB3965}" destId="{6C4B542A-B80E-4779-8A9E-D5FED7360C81}" srcOrd="1" destOrd="0" presId="urn:microsoft.com/office/officeart/2016/7/layout/BasicTimeline"/>
    <dgm:cxn modelId="{683EFF92-B4F6-4A29-9D66-73984B11903E}" type="presParOf" srcId="{6C4B542A-B80E-4779-8A9E-D5FED7360C81}" destId="{1C0D846B-641A-47C4-89A9-9A5C6E317A55}" srcOrd="0" destOrd="0" presId="urn:microsoft.com/office/officeart/2016/7/layout/BasicTimeline"/>
    <dgm:cxn modelId="{B8BF86D5-F9E8-43CB-A0A1-C196C97E0289}" type="presParOf" srcId="{6C4B542A-B80E-4779-8A9E-D5FED7360C81}" destId="{0C8F1019-18EF-4305-B295-30477DD18E27}" srcOrd="1" destOrd="0" presId="urn:microsoft.com/office/officeart/2016/7/layout/BasicTimeline"/>
    <dgm:cxn modelId="{C49CB97A-ECB6-4788-BC26-D707EC4DFA97}" type="presParOf" srcId="{3E77C774-D92C-487D-8AA8-E3F5A3CB3965}" destId="{D87CC6E2-B025-4700-A780-20A17669F2E5}" srcOrd="2" destOrd="0" presId="urn:microsoft.com/office/officeart/2016/7/layout/BasicTimeline"/>
    <dgm:cxn modelId="{F3A9F161-EB6A-41F3-B106-A661F6527810}" type="presParOf" srcId="{3E77C774-D92C-487D-8AA8-E3F5A3CB3965}" destId="{9DCDAC59-6080-4695-A166-48A4B3731583}" srcOrd="3" destOrd="0" presId="urn:microsoft.com/office/officeart/2016/7/layout/BasicTimeline"/>
    <dgm:cxn modelId="{F216D246-42B9-4888-8B37-7CCAA1A775CB}" type="presParOf" srcId="{3E77C774-D92C-487D-8AA8-E3F5A3CB3965}" destId="{C2A50D9F-7F4F-4000-9B03-6FED166D2420}"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2F3448-25BC-4112-9689-A2B8DF028681}" type="doc">
      <dgm:prSet loTypeId="urn:microsoft.com/office/officeart/2005/8/layout/radial6" loCatId="cycle" qsTypeId="urn:microsoft.com/office/officeart/2005/8/quickstyle/simple4" qsCatId="simple" csTypeId="urn:microsoft.com/office/officeart/2005/8/colors/accent6_2" csCatId="accent6" phldr="1"/>
      <dgm:spPr/>
      <dgm:t>
        <a:bodyPr/>
        <a:lstStyle/>
        <a:p>
          <a:endParaRPr lang="en-US"/>
        </a:p>
      </dgm:t>
    </dgm:pt>
    <dgm:pt modelId="{6F513E79-78E9-4029-BFDA-4EEBC6159F5E}">
      <dgm:prSet phldrT="[Text]"/>
      <dgm:spPr/>
      <dgm:t>
        <a:bodyPr/>
        <a:lstStyle/>
        <a:p>
          <a:r>
            <a:rPr lang="en-US">
              <a:latin typeface="72 Light" panose="020B0303030000000003" pitchFamily="34" charset="0"/>
              <a:cs typeface="72 Light" panose="020B0303030000000003" pitchFamily="34" charset="0"/>
            </a:rPr>
            <a:t>Life Cycle</a:t>
          </a:r>
        </a:p>
      </dgm:t>
    </dgm:pt>
    <dgm:pt modelId="{16E396E4-331D-4E6A-AE3A-3E85DCDB1C26}" type="parTrans" cxnId="{A2D0584D-30F5-4872-B391-B4969BE3AACF}">
      <dgm:prSet/>
      <dgm:spPr/>
      <dgm:t>
        <a:bodyPr/>
        <a:lstStyle/>
        <a:p>
          <a:endParaRPr lang="en-US"/>
        </a:p>
      </dgm:t>
    </dgm:pt>
    <dgm:pt modelId="{8E3CAACF-422E-4FD8-BE82-8859041CA2B6}" type="sibTrans" cxnId="{A2D0584D-30F5-4872-B391-B4969BE3AACF}">
      <dgm:prSet/>
      <dgm:spPr/>
      <dgm:t>
        <a:bodyPr/>
        <a:lstStyle/>
        <a:p>
          <a:endParaRPr lang="en-US"/>
        </a:p>
      </dgm:t>
    </dgm:pt>
    <dgm:pt modelId="{3F1AEBCD-EFB0-4F29-ABD3-514FE071E769}">
      <dgm:prSet phldrT="[Text]"/>
      <dgm:spPr/>
      <dgm:t>
        <a:bodyPr/>
        <a:lstStyle/>
        <a:p>
          <a:r>
            <a:rPr lang="en-US">
              <a:latin typeface="72 Light" panose="020B0303030000000003" pitchFamily="34" charset="0"/>
              <a:cs typeface="72 Light" panose="020B0303030000000003" pitchFamily="34" charset="0"/>
            </a:rPr>
            <a:t>1. Formulate Hypothesis</a:t>
          </a:r>
        </a:p>
      </dgm:t>
    </dgm:pt>
    <dgm:pt modelId="{7AE29BDE-C4EB-457B-9C45-C2D57154F30C}" type="parTrans" cxnId="{273597FA-D109-42DB-9CFD-3D8B41B89A7F}">
      <dgm:prSet/>
      <dgm:spPr/>
      <dgm:t>
        <a:bodyPr/>
        <a:lstStyle/>
        <a:p>
          <a:endParaRPr lang="en-US"/>
        </a:p>
      </dgm:t>
    </dgm:pt>
    <dgm:pt modelId="{34AEDFAF-FC56-4FFA-A578-F1040FC74C35}" type="sibTrans" cxnId="{273597FA-D109-42DB-9CFD-3D8B41B89A7F}">
      <dgm:prSet/>
      <dgm:spPr/>
      <dgm:t>
        <a:bodyPr/>
        <a:lstStyle/>
        <a:p>
          <a:endParaRPr lang="en-US"/>
        </a:p>
      </dgm:t>
    </dgm:pt>
    <dgm:pt modelId="{2F016AD9-E31E-428C-9C4A-F4EBCB89004C}">
      <dgm:prSet phldrT="[Text]"/>
      <dgm:spPr/>
      <dgm:t>
        <a:bodyPr/>
        <a:lstStyle/>
        <a:p>
          <a:r>
            <a:rPr lang="en-US">
              <a:latin typeface="72 Light" panose="020B0303030000000003" pitchFamily="34" charset="0"/>
              <a:cs typeface="72 Light" panose="020B0303030000000003" pitchFamily="34" charset="0"/>
            </a:rPr>
            <a:t>II. </a:t>
          </a:r>
          <a:br>
            <a:rPr lang="en-US">
              <a:latin typeface="72 Light" panose="020B0303030000000003" pitchFamily="34" charset="0"/>
              <a:cs typeface="72 Light" panose="020B0303030000000003" pitchFamily="34" charset="0"/>
            </a:rPr>
          </a:br>
          <a:r>
            <a:rPr lang="en-US">
              <a:latin typeface="72 Light" panose="020B0303030000000003" pitchFamily="34" charset="0"/>
              <a:cs typeface="72 Light" panose="020B0303030000000003" pitchFamily="34" charset="0"/>
            </a:rPr>
            <a:t>Collect Datasets</a:t>
          </a:r>
        </a:p>
      </dgm:t>
    </dgm:pt>
    <dgm:pt modelId="{2AE1AFE7-5838-4D1A-9799-89C1C3631B19}" type="parTrans" cxnId="{F1C3150B-EEFF-419E-8AB6-8CF3CAA1CBA2}">
      <dgm:prSet/>
      <dgm:spPr/>
      <dgm:t>
        <a:bodyPr/>
        <a:lstStyle/>
        <a:p>
          <a:endParaRPr lang="en-US"/>
        </a:p>
      </dgm:t>
    </dgm:pt>
    <dgm:pt modelId="{57131337-B938-4C6C-8F71-F9404CA1261C}" type="sibTrans" cxnId="{F1C3150B-EEFF-419E-8AB6-8CF3CAA1CBA2}">
      <dgm:prSet/>
      <dgm:spPr/>
      <dgm:t>
        <a:bodyPr/>
        <a:lstStyle/>
        <a:p>
          <a:endParaRPr lang="en-US"/>
        </a:p>
      </dgm:t>
    </dgm:pt>
    <dgm:pt modelId="{9DA6531E-F94F-411D-9491-1B7ACEC79B29}">
      <dgm:prSet phldrT="[Text]"/>
      <dgm:spPr/>
      <dgm:t>
        <a:bodyPr/>
        <a:lstStyle/>
        <a:p>
          <a:r>
            <a:rPr lang="en-US">
              <a:latin typeface="72 Light" panose="020B0303030000000003" pitchFamily="34" charset="0"/>
              <a:cs typeface="72 Light" panose="020B0303030000000003" pitchFamily="34" charset="0"/>
            </a:rPr>
            <a:t>III. </a:t>
          </a:r>
          <a:br>
            <a:rPr lang="en-US">
              <a:latin typeface="72 Light" panose="020B0303030000000003" pitchFamily="34" charset="0"/>
              <a:cs typeface="72 Light" panose="020B0303030000000003" pitchFamily="34" charset="0"/>
            </a:rPr>
          </a:br>
          <a:r>
            <a:rPr lang="en-US">
              <a:latin typeface="72 Light" panose="020B0303030000000003" pitchFamily="34" charset="0"/>
              <a:cs typeface="72 Light" panose="020B0303030000000003" pitchFamily="34" charset="0"/>
            </a:rPr>
            <a:t>Clean Data</a:t>
          </a:r>
        </a:p>
      </dgm:t>
    </dgm:pt>
    <dgm:pt modelId="{736A62FB-2169-44F6-918F-C27B9A25BEE3}" type="parTrans" cxnId="{7C94E0AF-7845-4284-AAC7-A82E2104359F}">
      <dgm:prSet/>
      <dgm:spPr/>
      <dgm:t>
        <a:bodyPr/>
        <a:lstStyle/>
        <a:p>
          <a:endParaRPr lang="en-US"/>
        </a:p>
      </dgm:t>
    </dgm:pt>
    <dgm:pt modelId="{BD51D609-17CD-48DF-B988-5455B322E7DE}" type="sibTrans" cxnId="{7C94E0AF-7845-4284-AAC7-A82E2104359F}">
      <dgm:prSet/>
      <dgm:spPr/>
      <dgm:t>
        <a:bodyPr/>
        <a:lstStyle/>
        <a:p>
          <a:endParaRPr lang="en-US"/>
        </a:p>
      </dgm:t>
    </dgm:pt>
    <dgm:pt modelId="{F0C08AEE-848C-4529-9EEC-FA739926206A}">
      <dgm:prSet phldrT="[Text]"/>
      <dgm:spPr/>
      <dgm:t>
        <a:bodyPr/>
        <a:lstStyle/>
        <a:p>
          <a:r>
            <a:rPr lang="en-US">
              <a:latin typeface="72 Light" panose="020B0303030000000003" pitchFamily="34" charset="0"/>
              <a:cs typeface="72 Light" panose="020B0303030000000003" pitchFamily="34" charset="0"/>
            </a:rPr>
            <a:t>IV. </a:t>
          </a:r>
          <a:br>
            <a:rPr lang="en-US">
              <a:latin typeface="72 Light" panose="020B0303030000000003" pitchFamily="34" charset="0"/>
              <a:cs typeface="72 Light" panose="020B0303030000000003" pitchFamily="34" charset="0"/>
            </a:rPr>
          </a:br>
          <a:r>
            <a:rPr lang="en-US">
              <a:latin typeface="72 Light" panose="020B0303030000000003" pitchFamily="34" charset="0"/>
              <a:cs typeface="72 Light" panose="020B0303030000000003" pitchFamily="34" charset="0"/>
            </a:rPr>
            <a:t>Create Model</a:t>
          </a:r>
        </a:p>
      </dgm:t>
    </dgm:pt>
    <dgm:pt modelId="{B26B0ECC-0B07-4633-977C-79305EB933CC}" type="parTrans" cxnId="{3722CB96-21F0-479C-AEE8-5C0F84176D18}">
      <dgm:prSet/>
      <dgm:spPr/>
      <dgm:t>
        <a:bodyPr/>
        <a:lstStyle/>
        <a:p>
          <a:endParaRPr lang="en-US"/>
        </a:p>
      </dgm:t>
    </dgm:pt>
    <dgm:pt modelId="{069D2075-D4CF-4841-B550-CAFF6E6E6DFD}" type="sibTrans" cxnId="{3722CB96-21F0-479C-AEE8-5C0F84176D18}">
      <dgm:prSet/>
      <dgm:spPr/>
      <dgm:t>
        <a:bodyPr/>
        <a:lstStyle/>
        <a:p>
          <a:endParaRPr lang="en-US"/>
        </a:p>
      </dgm:t>
    </dgm:pt>
    <dgm:pt modelId="{F3E2C25E-8485-4A02-B5E8-D629AB30E396}">
      <dgm:prSet phldrT="[Text]"/>
      <dgm:spPr/>
      <dgm:t>
        <a:bodyPr/>
        <a:lstStyle/>
        <a:p>
          <a:r>
            <a:rPr lang="en-US">
              <a:latin typeface="72 Light" panose="020B0303030000000003" pitchFamily="34" charset="0"/>
              <a:cs typeface="72 Light" panose="020B0303030000000003" pitchFamily="34" charset="0"/>
            </a:rPr>
            <a:t>V.  </a:t>
          </a:r>
          <a:br>
            <a:rPr lang="en-US">
              <a:latin typeface="72 Light" panose="020B0303030000000003" pitchFamily="34" charset="0"/>
              <a:cs typeface="72 Light" panose="020B0303030000000003" pitchFamily="34" charset="0"/>
            </a:rPr>
          </a:br>
          <a:r>
            <a:rPr lang="en-US">
              <a:latin typeface="72 Light" panose="020B0303030000000003" pitchFamily="34" charset="0"/>
              <a:cs typeface="72 Light" panose="020B0303030000000003" pitchFamily="34" charset="0"/>
            </a:rPr>
            <a:t>Test Model</a:t>
          </a:r>
        </a:p>
      </dgm:t>
    </dgm:pt>
    <dgm:pt modelId="{79369CA7-48D1-404C-913A-DC4E4AD635E3}" type="parTrans" cxnId="{5FFFC50D-18F2-4777-B852-2E1A092924EA}">
      <dgm:prSet/>
      <dgm:spPr/>
      <dgm:t>
        <a:bodyPr/>
        <a:lstStyle/>
        <a:p>
          <a:endParaRPr lang="en-US"/>
        </a:p>
      </dgm:t>
    </dgm:pt>
    <dgm:pt modelId="{3A9B6228-2A8D-46DF-A335-60C0ED0A9EAD}" type="sibTrans" cxnId="{5FFFC50D-18F2-4777-B852-2E1A092924EA}">
      <dgm:prSet/>
      <dgm:spPr/>
      <dgm:t>
        <a:bodyPr/>
        <a:lstStyle/>
        <a:p>
          <a:endParaRPr lang="en-US"/>
        </a:p>
      </dgm:t>
    </dgm:pt>
    <dgm:pt modelId="{D750BFC7-429A-48D5-AD76-D4F4881C77D9}">
      <dgm:prSet phldrT="[Text]"/>
      <dgm:spPr/>
      <dgm:t>
        <a:bodyPr/>
        <a:lstStyle/>
        <a:p>
          <a:r>
            <a:rPr lang="en-US">
              <a:latin typeface="72 Light" panose="020B0303030000000003" pitchFamily="34" charset="0"/>
              <a:cs typeface="72 Light" panose="020B0303030000000003" pitchFamily="34" charset="0"/>
            </a:rPr>
            <a:t>VI. </a:t>
          </a:r>
          <a:br>
            <a:rPr lang="en-US">
              <a:latin typeface="72 Light" panose="020B0303030000000003" pitchFamily="34" charset="0"/>
              <a:cs typeface="72 Light" panose="020B0303030000000003" pitchFamily="34" charset="0"/>
            </a:rPr>
          </a:br>
          <a:r>
            <a:rPr lang="en-US">
              <a:latin typeface="72 Light" panose="020B0303030000000003" pitchFamily="34" charset="0"/>
              <a:cs typeface="72 Light" panose="020B0303030000000003" pitchFamily="34" charset="0"/>
            </a:rPr>
            <a:t>Deploy Model</a:t>
          </a:r>
        </a:p>
      </dgm:t>
    </dgm:pt>
    <dgm:pt modelId="{58D999D5-0CA7-476A-8611-58E8B33D17AE}" type="parTrans" cxnId="{B6AE7F5D-29AB-4C2C-9F54-08BEF8232213}">
      <dgm:prSet/>
      <dgm:spPr/>
      <dgm:t>
        <a:bodyPr/>
        <a:lstStyle/>
        <a:p>
          <a:endParaRPr lang="en-US"/>
        </a:p>
      </dgm:t>
    </dgm:pt>
    <dgm:pt modelId="{657E498A-FACE-4EDC-B9C6-C4D4F6BCE043}" type="sibTrans" cxnId="{B6AE7F5D-29AB-4C2C-9F54-08BEF8232213}">
      <dgm:prSet/>
      <dgm:spPr/>
      <dgm:t>
        <a:bodyPr/>
        <a:lstStyle/>
        <a:p>
          <a:endParaRPr lang="en-US"/>
        </a:p>
      </dgm:t>
    </dgm:pt>
    <dgm:pt modelId="{AA67D8AB-7CA0-40CA-96C2-1DA169DA06B7}" type="pres">
      <dgm:prSet presAssocID="{C52F3448-25BC-4112-9689-A2B8DF028681}" presName="Name0" presStyleCnt="0">
        <dgm:presLayoutVars>
          <dgm:chMax val="1"/>
          <dgm:dir/>
          <dgm:animLvl val="ctr"/>
          <dgm:resizeHandles val="exact"/>
        </dgm:presLayoutVars>
      </dgm:prSet>
      <dgm:spPr/>
    </dgm:pt>
    <dgm:pt modelId="{55A21422-A9FD-4389-BEB4-AE6DB30BEB71}" type="pres">
      <dgm:prSet presAssocID="{6F513E79-78E9-4029-BFDA-4EEBC6159F5E}" presName="centerShape" presStyleLbl="node0" presStyleIdx="0" presStyleCnt="1"/>
      <dgm:spPr/>
    </dgm:pt>
    <dgm:pt modelId="{A1817048-3A43-4529-806A-8FBA288A5D82}" type="pres">
      <dgm:prSet presAssocID="{3F1AEBCD-EFB0-4F29-ABD3-514FE071E769}" presName="node" presStyleLbl="node1" presStyleIdx="0" presStyleCnt="6">
        <dgm:presLayoutVars>
          <dgm:bulletEnabled val="1"/>
        </dgm:presLayoutVars>
      </dgm:prSet>
      <dgm:spPr/>
    </dgm:pt>
    <dgm:pt modelId="{869886DA-FC0B-4B3B-841E-6289515F412C}" type="pres">
      <dgm:prSet presAssocID="{3F1AEBCD-EFB0-4F29-ABD3-514FE071E769}" presName="dummy" presStyleCnt="0"/>
      <dgm:spPr/>
    </dgm:pt>
    <dgm:pt modelId="{D097F052-AD26-4CDE-AF39-419D525D5F9B}" type="pres">
      <dgm:prSet presAssocID="{34AEDFAF-FC56-4FFA-A578-F1040FC74C35}" presName="sibTrans" presStyleLbl="sibTrans2D1" presStyleIdx="0" presStyleCnt="6"/>
      <dgm:spPr/>
    </dgm:pt>
    <dgm:pt modelId="{B82F0E70-86DB-42CF-9A49-F97FA1603E8C}" type="pres">
      <dgm:prSet presAssocID="{2F016AD9-E31E-428C-9C4A-F4EBCB89004C}" presName="node" presStyleLbl="node1" presStyleIdx="1" presStyleCnt="6">
        <dgm:presLayoutVars>
          <dgm:bulletEnabled val="1"/>
        </dgm:presLayoutVars>
      </dgm:prSet>
      <dgm:spPr/>
    </dgm:pt>
    <dgm:pt modelId="{85837FCB-B9C4-4205-9B55-FBC04AB7482A}" type="pres">
      <dgm:prSet presAssocID="{2F016AD9-E31E-428C-9C4A-F4EBCB89004C}" presName="dummy" presStyleCnt="0"/>
      <dgm:spPr/>
    </dgm:pt>
    <dgm:pt modelId="{CE0C9930-56CC-4B0A-984B-6D071BAD3A6D}" type="pres">
      <dgm:prSet presAssocID="{57131337-B938-4C6C-8F71-F9404CA1261C}" presName="sibTrans" presStyleLbl="sibTrans2D1" presStyleIdx="1" presStyleCnt="6"/>
      <dgm:spPr/>
    </dgm:pt>
    <dgm:pt modelId="{5A9869F4-8DB8-4DB1-BC15-DCBD9D96841A}" type="pres">
      <dgm:prSet presAssocID="{9DA6531E-F94F-411D-9491-1B7ACEC79B29}" presName="node" presStyleLbl="node1" presStyleIdx="2" presStyleCnt="6">
        <dgm:presLayoutVars>
          <dgm:bulletEnabled val="1"/>
        </dgm:presLayoutVars>
      </dgm:prSet>
      <dgm:spPr/>
    </dgm:pt>
    <dgm:pt modelId="{2D38100E-2AB2-41A4-8801-99DA289CC9FC}" type="pres">
      <dgm:prSet presAssocID="{9DA6531E-F94F-411D-9491-1B7ACEC79B29}" presName="dummy" presStyleCnt="0"/>
      <dgm:spPr/>
    </dgm:pt>
    <dgm:pt modelId="{24146A4B-3030-48EE-BB91-E7F8948F1621}" type="pres">
      <dgm:prSet presAssocID="{BD51D609-17CD-48DF-B988-5455B322E7DE}" presName="sibTrans" presStyleLbl="sibTrans2D1" presStyleIdx="2" presStyleCnt="6"/>
      <dgm:spPr/>
    </dgm:pt>
    <dgm:pt modelId="{160E4326-A0FE-4108-9544-980F7740D1BD}" type="pres">
      <dgm:prSet presAssocID="{F0C08AEE-848C-4529-9EEC-FA739926206A}" presName="node" presStyleLbl="node1" presStyleIdx="3" presStyleCnt="6">
        <dgm:presLayoutVars>
          <dgm:bulletEnabled val="1"/>
        </dgm:presLayoutVars>
      </dgm:prSet>
      <dgm:spPr/>
    </dgm:pt>
    <dgm:pt modelId="{825DD67B-2451-46D9-9039-D35B2073B8EC}" type="pres">
      <dgm:prSet presAssocID="{F0C08AEE-848C-4529-9EEC-FA739926206A}" presName="dummy" presStyleCnt="0"/>
      <dgm:spPr/>
    </dgm:pt>
    <dgm:pt modelId="{E9FF26D2-FDE2-4609-A6FD-3BAF61A572FE}" type="pres">
      <dgm:prSet presAssocID="{069D2075-D4CF-4841-B550-CAFF6E6E6DFD}" presName="sibTrans" presStyleLbl="sibTrans2D1" presStyleIdx="3" presStyleCnt="6"/>
      <dgm:spPr/>
    </dgm:pt>
    <dgm:pt modelId="{2346E56F-695E-42DD-B0D5-11F82C14DE17}" type="pres">
      <dgm:prSet presAssocID="{F3E2C25E-8485-4A02-B5E8-D629AB30E396}" presName="node" presStyleLbl="node1" presStyleIdx="4" presStyleCnt="6">
        <dgm:presLayoutVars>
          <dgm:bulletEnabled val="1"/>
        </dgm:presLayoutVars>
      </dgm:prSet>
      <dgm:spPr/>
    </dgm:pt>
    <dgm:pt modelId="{847CF2EC-E360-4AFF-8B83-235B6348C427}" type="pres">
      <dgm:prSet presAssocID="{F3E2C25E-8485-4A02-B5E8-D629AB30E396}" presName="dummy" presStyleCnt="0"/>
      <dgm:spPr/>
    </dgm:pt>
    <dgm:pt modelId="{E0F70A90-19A6-411F-9798-EDF1646A927D}" type="pres">
      <dgm:prSet presAssocID="{3A9B6228-2A8D-46DF-A335-60C0ED0A9EAD}" presName="sibTrans" presStyleLbl="sibTrans2D1" presStyleIdx="4" presStyleCnt="6"/>
      <dgm:spPr/>
    </dgm:pt>
    <dgm:pt modelId="{F8CEDFDF-E738-4934-86F3-5EBE013D7F8D}" type="pres">
      <dgm:prSet presAssocID="{D750BFC7-429A-48D5-AD76-D4F4881C77D9}" presName="node" presStyleLbl="node1" presStyleIdx="5" presStyleCnt="6">
        <dgm:presLayoutVars>
          <dgm:bulletEnabled val="1"/>
        </dgm:presLayoutVars>
      </dgm:prSet>
      <dgm:spPr/>
    </dgm:pt>
    <dgm:pt modelId="{07A5A551-4D45-4116-B5B6-1B8E2E95D064}" type="pres">
      <dgm:prSet presAssocID="{D750BFC7-429A-48D5-AD76-D4F4881C77D9}" presName="dummy" presStyleCnt="0"/>
      <dgm:spPr/>
    </dgm:pt>
    <dgm:pt modelId="{4F1E05C7-7B30-48A4-ABE6-A43B4A692C68}" type="pres">
      <dgm:prSet presAssocID="{657E498A-FACE-4EDC-B9C6-C4D4F6BCE043}" presName="sibTrans" presStyleLbl="sibTrans2D1" presStyleIdx="5" presStyleCnt="6"/>
      <dgm:spPr/>
    </dgm:pt>
  </dgm:ptLst>
  <dgm:cxnLst>
    <dgm:cxn modelId="{F1C3150B-EEFF-419E-8AB6-8CF3CAA1CBA2}" srcId="{6F513E79-78E9-4029-BFDA-4EEBC6159F5E}" destId="{2F016AD9-E31E-428C-9C4A-F4EBCB89004C}" srcOrd="1" destOrd="0" parTransId="{2AE1AFE7-5838-4D1A-9799-89C1C3631B19}" sibTransId="{57131337-B938-4C6C-8F71-F9404CA1261C}"/>
    <dgm:cxn modelId="{5FFFC50D-18F2-4777-B852-2E1A092924EA}" srcId="{6F513E79-78E9-4029-BFDA-4EEBC6159F5E}" destId="{F3E2C25E-8485-4A02-B5E8-D629AB30E396}" srcOrd="4" destOrd="0" parTransId="{79369CA7-48D1-404C-913A-DC4E4AD635E3}" sibTransId="{3A9B6228-2A8D-46DF-A335-60C0ED0A9EAD}"/>
    <dgm:cxn modelId="{C39A3E11-EBF7-4705-9D48-DD427CFEEEB2}" type="presOf" srcId="{069D2075-D4CF-4841-B550-CAFF6E6E6DFD}" destId="{E9FF26D2-FDE2-4609-A6FD-3BAF61A572FE}" srcOrd="0" destOrd="0" presId="urn:microsoft.com/office/officeart/2005/8/layout/radial6"/>
    <dgm:cxn modelId="{44A75830-B470-4B52-9059-CAF883EBCFD1}" type="presOf" srcId="{6F513E79-78E9-4029-BFDA-4EEBC6159F5E}" destId="{55A21422-A9FD-4389-BEB4-AE6DB30BEB71}" srcOrd="0" destOrd="0" presId="urn:microsoft.com/office/officeart/2005/8/layout/radial6"/>
    <dgm:cxn modelId="{B6AE7F5D-29AB-4C2C-9F54-08BEF8232213}" srcId="{6F513E79-78E9-4029-BFDA-4EEBC6159F5E}" destId="{D750BFC7-429A-48D5-AD76-D4F4881C77D9}" srcOrd="5" destOrd="0" parTransId="{58D999D5-0CA7-476A-8611-58E8B33D17AE}" sibTransId="{657E498A-FACE-4EDC-B9C6-C4D4F6BCE043}"/>
    <dgm:cxn modelId="{A2D0584D-30F5-4872-B391-B4969BE3AACF}" srcId="{C52F3448-25BC-4112-9689-A2B8DF028681}" destId="{6F513E79-78E9-4029-BFDA-4EEBC6159F5E}" srcOrd="0" destOrd="0" parTransId="{16E396E4-331D-4E6A-AE3A-3E85DCDB1C26}" sibTransId="{8E3CAACF-422E-4FD8-BE82-8859041CA2B6}"/>
    <dgm:cxn modelId="{AA1D928A-2A46-4858-AB27-DC8D48B30A27}" type="presOf" srcId="{3A9B6228-2A8D-46DF-A335-60C0ED0A9EAD}" destId="{E0F70A90-19A6-411F-9798-EDF1646A927D}" srcOrd="0" destOrd="0" presId="urn:microsoft.com/office/officeart/2005/8/layout/radial6"/>
    <dgm:cxn modelId="{FFFE7F8F-4152-461B-9596-6AB1AAFC7AAB}" type="presOf" srcId="{2F016AD9-E31E-428C-9C4A-F4EBCB89004C}" destId="{B82F0E70-86DB-42CF-9A49-F97FA1603E8C}" srcOrd="0" destOrd="0" presId="urn:microsoft.com/office/officeart/2005/8/layout/radial6"/>
    <dgm:cxn modelId="{3722CB96-21F0-479C-AEE8-5C0F84176D18}" srcId="{6F513E79-78E9-4029-BFDA-4EEBC6159F5E}" destId="{F0C08AEE-848C-4529-9EEC-FA739926206A}" srcOrd="3" destOrd="0" parTransId="{B26B0ECC-0B07-4633-977C-79305EB933CC}" sibTransId="{069D2075-D4CF-4841-B550-CAFF6E6E6DFD}"/>
    <dgm:cxn modelId="{B7051A97-B5C9-4C7E-AD21-EE24C6AD4431}" type="presOf" srcId="{34AEDFAF-FC56-4FFA-A578-F1040FC74C35}" destId="{D097F052-AD26-4CDE-AF39-419D525D5F9B}" srcOrd="0" destOrd="0" presId="urn:microsoft.com/office/officeart/2005/8/layout/radial6"/>
    <dgm:cxn modelId="{5164C59B-BE00-4AE7-BBF3-07F88410A50A}" type="presOf" srcId="{BD51D609-17CD-48DF-B988-5455B322E7DE}" destId="{24146A4B-3030-48EE-BB91-E7F8948F1621}" srcOrd="0" destOrd="0" presId="urn:microsoft.com/office/officeart/2005/8/layout/radial6"/>
    <dgm:cxn modelId="{CC44A1AD-CDF2-46D5-BEB8-31DD00373EDF}" type="presOf" srcId="{57131337-B938-4C6C-8F71-F9404CA1261C}" destId="{CE0C9930-56CC-4B0A-984B-6D071BAD3A6D}" srcOrd="0" destOrd="0" presId="urn:microsoft.com/office/officeart/2005/8/layout/radial6"/>
    <dgm:cxn modelId="{D2D17AAE-B5FB-49EE-A03B-0F648D5DD7E5}" type="presOf" srcId="{F3E2C25E-8485-4A02-B5E8-D629AB30E396}" destId="{2346E56F-695E-42DD-B0D5-11F82C14DE17}" srcOrd="0" destOrd="0" presId="urn:microsoft.com/office/officeart/2005/8/layout/radial6"/>
    <dgm:cxn modelId="{7C94E0AF-7845-4284-AAC7-A82E2104359F}" srcId="{6F513E79-78E9-4029-BFDA-4EEBC6159F5E}" destId="{9DA6531E-F94F-411D-9491-1B7ACEC79B29}" srcOrd="2" destOrd="0" parTransId="{736A62FB-2169-44F6-918F-C27B9A25BEE3}" sibTransId="{BD51D609-17CD-48DF-B988-5455B322E7DE}"/>
    <dgm:cxn modelId="{D16268BF-C002-4356-A07C-2A9C8E469681}" type="presOf" srcId="{C52F3448-25BC-4112-9689-A2B8DF028681}" destId="{AA67D8AB-7CA0-40CA-96C2-1DA169DA06B7}" srcOrd="0" destOrd="0" presId="urn:microsoft.com/office/officeart/2005/8/layout/radial6"/>
    <dgm:cxn modelId="{2C19BFCE-C4B3-49D4-9A17-9627DD242696}" type="presOf" srcId="{657E498A-FACE-4EDC-B9C6-C4D4F6BCE043}" destId="{4F1E05C7-7B30-48A4-ABE6-A43B4A692C68}" srcOrd="0" destOrd="0" presId="urn:microsoft.com/office/officeart/2005/8/layout/radial6"/>
    <dgm:cxn modelId="{69AC5ACF-BEAC-47B8-90D7-53DEC2DD05F1}" type="presOf" srcId="{3F1AEBCD-EFB0-4F29-ABD3-514FE071E769}" destId="{A1817048-3A43-4529-806A-8FBA288A5D82}" srcOrd="0" destOrd="0" presId="urn:microsoft.com/office/officeart/2005/8/layout/radial6"/>
    <dgm:cxn modelId="{934A27E0-1CF1-4641-A228-107BA3844865}" type="presOf" srcId="{9DA6531E-F94F-411D-9491-1B7ACEC79B29}" destId="{5A9869F4-8DB8-4DB1-BC15-DCBD9D96841A}" srcOrd="0" destOrd="0" presId="urn:microsoft.com/office/officeart/2005/8/layout/radial6"/>
    <dgm:cxn modelId="{8F017FEB-33D7-49E8-ADDA-8D3E7606B664}" type="presOf" srcId="{D750BFC7-429A-48D5-AD76-D4F4881C77D9}" destId="{F8CEDFDF-E738-4934-86F3-5EBE013D7F8D}" srcOrd="0" destOrd="0" presId="urn:microsoft.com/office/officeart/2005/8/layout/radial6"/>
    <dgm:cxn modelId="{701267EF-B29D-4BCF-B058-5827D6002588}" type="presOf" srcId="{F0C08AEE-848C-4529-9EEC-FA739926206A}" destId="{160E4326-A0FE-4108-9544-980F7740D1BD}" srcOrd="0" destOrd="0" presId="urn:microsoft.com/office/officeart/2005/8/layout/radial6"/>
    <dgm:cxn modelId="{273597FA-D109-42DB-9CFD-3D8B41B89A7F}" srcId="{6F513E79-78E9-4029-BFDA-4EEBC6159F5E}" destId="{3F1AEBCD-EFB0-4F29-ABD3-514FE071E769}" srcOrd="0" destOrd="0" parTransId="{7AE29BDE-C4EB-457B-9C45-C2D57154F30C}" sibTransId="{34AEDFAF-FC56-4FFA-A578-F1040FC74C35}"/>
    <dgm:cxn modelId="{CD2138B6-AD77-4904-9028-3E9EA6BFEFC2}" type="presParOf" srcId="{AA67D8AB-7CA0-40CA-96C2-1DA169DA06B7}" destId="{55A21422-A9FD-4389-BEB4-AE6DB30BEB71}" srcOrd="0" destOrd="0" presId="urn:microsoft.com/office/officeart/2005/8/layout/radial6"/>
    <dgm:cxn modelId="{322F08D8-7E53-4C29-BB75-CF00302F246E}" type="presParOf" srcId="{AA67D8AB-7CA0-40CA-96C2-1DA169DA06B7}" destId="{A1817048-3A43-4529-806A-8FBA288A5D82}" srcOrd="1" destOrd="0" presId="urn:microsoft.com/office/officeart/2005/8/layout/radial6"/>
    <dgm:cxn modelId="{225D378C-C4BB-460F-ADB8-8F448A3C46DB}" type="presParOf" srcId="{AA67D8AB-7CA0-40CA-96C2-1DA169DA06B7}" destId="{869886DA-FC0B-4B3B-841E-6289515F412C}" srcOrd="2" destOrd="0" presId="urn:microsoft.com/office/officeart/2005/8/layout/radial6"/>
    <dgm:cxn modelId="{B84BB751-D2C4-4868-8736-EDEA60888DC4}" type="presParOf" srcId="{AA67D8AB-7CA0-40CA-96C2-1DA169DA06B7}" destId="{D097F052-AD26-4CDE-AF39-419D525D5F9B}" srcOrd="3" destOrd="0" presId="urn:microsoft.com/office/officeart/2005/8/layout/radial6"/>
    <dgm:cxn modelId="{AC31A755-B72F-4E48-B0D9-2F65BE6B96E3}" type="presParOf" srcId="{AA67D8AB-7CA0-40CA-96C2-1DA169DA06B7}" destId="{B82F0E70-86DB-42CF-9A49-F97FA1603E8C}" srcOrd="4" destOrd="0" presId="urn:microsoft.com/office/officeart/2005/8/layout/radial6"/>
    <dgm:cxn modelId="{01B302B5-5615-4BCB-B029-0584CB6452B1}" type="presParOf" srcId="{AA67D8AB-7CA0-40CA-96C2-1DA169DA06B7}" destId="{85837FCB-B9C4-4205-9B55-FBC04AB7482A}" srcOrd="5" destOrd="0" presId="urn:microsoft.com/office/officeart/2005/8/layout/radial6"/>
    <dgm:cxn modelId="{707E237B-633E-4BF1-8F8F-BA420ECB9A93}" type="presParOf" srcId="{AA67D8AB-7CA0-40CA-96C2-1DA169DA06B7}" destId="{CE0C9930-56CC-4B0A-984B-6D071BAD3A6D}" srcOrd="6" destOrd="0" presId="urn:microsoft.com/office/officeart/2005/8/layout/radial6"/>
    <dgm:cxn modelId="{02CBD720-37A7-4ADE-89F2-038F7E2F5168}" type="presParOf" srcId="{AA67D8AB-7CA0-40CA-96C2-1DA169DA06B7}" destId="{5A9869F4-8DB8-4DB1-BC15-DCBD9D96841A}" srcOrd="7" destOrd="0" presId="urn:microsoft.com/office/officeart/2005/8/layout/radial6"/>
    <dgm:cxn modelId="{4EBE1CAB-118F-4E17-8D9E-284CB2FB7CC1}" type="presParOf" srcId="{AA67D8AB-7CA0-40CA-96C2-1DA169DA06B7}" destId="{2D38100E-2AB2-41A4-8801-99DA289CC9FC}" srcOrd="8" destOrd="0" presId="urn:microsoft.com/office/officeart/2005/8/layout/radial6"/>
    <dgm:cxn modelId="{7645741C-4685-4473-9BF7-1BCD01541EF1}" type="presParOf" srcId="{AA67D8AB-7CA0-40CA-96C2-1DA169DA06B7}" destId="{24146A4B-3030-48EE-BB91-E7F8948F1621}" srcOrd="9" destOrd="0" presId="urn:microsoft.com/office/officeart/2005/8/layout/radial6"/>
    <dgm:cxn modelId="{89C867F9-35C1-4A93-942A-238BFC06711C}" type="presParOf" srcId="{AA67D8AB-7CA0-40CA-96C2-1DA169DA06B7}" destId="{160E4326-A0FE-4108-9544-980F7740D1BD}" srcOrd="10" destOrd="0" presId="urn:microsoft.com/office/officeart/2005/8/layout/radial6"/>
    <dgm:cxn modelId="{F2D90E78-02D4-45E0-BAA2-F1C8953D2AB4}" type="presParOf" srcId="{AA67D8AB-7CA0-40CA-96C2-1DA169DA06B7}" destId="{825DD67B-2451-46D9-9039-D35B2073B8EC}" srcOrd="11" destOrd="0" presId="urn:microsoft.com/office/officeart/2005/8/layout/radial6"/>
    <dgm:cxn modelId="{A8B874E1-20DC-4CD1-87EA-7FF3320AEC29}" type="presParOf" srcId="{AA67D8AB-7CA0-40CA-96C2-1DA169DA06B7}" destId="{E9FF26D2-FDE2-4609-A6FD-3BAF61A572FE}" srcOrd="12" destOrd="0" presId="urn:microsoft.com/office/officeart/2005/8/layout/radial6"/>
    <dgm:cxn modelId="{E3229C64-4672-4115-BFFE-51F3E0396F00}" type="presParOf" srcId="{AA67D8AB-7CA0-40CA-96C2-1DA169DA06B7}" destId="{2346E56F-695E-42DD-B0D5-11F82C14DE17}" srcOrd="13" destOrd="0" presId="urn:microsoft.com/office/officeart/2005/8/layout/radial6"/>
    <dgm:cxn modelId="{9EB8C93D-327E-4E35-B089-BC6ABAA29F7D}" type="presParOf" srcId="{AA67D8AB-7CA0-40CA-96C2-1DA169DA06B7}" destId="{847CF2EC-E360-4AFF-8B83-235B6348C427}" srcOrd="14" destOrd="0" presId="urn:microsoft.com/office/officeart/2005/8/layout/radial6"/>
    <dgm:cxn modelId="{F101FDA9-9EA1-454E-A83F-4993FF55DAFF}" type="presParOf" srcId="{AA67D8AB-7CA0-40CA-96C2-1DA169DA06B7}" destId="{E0F70A90-19A6-411F-9798-EDF1646A927D}" srcOrd="15" destOrd="0" presId="urn:microsoft.com/office/officeart/2005/8/layout/radial6"/>
    <dgm:cxn modelId="{B8C05C50-1E25-4CB1-8272-07B14D12CD6F}" type="presParOf" srcId="{AA67D8AB-7CA0-40CA-96C2-1DA169DA06B7}" destId="{F8CEDFDF-E738-4934-86F3-5EBE013D7F8D}" srcOrd="16" destOrd="0" presId="urn:microsoft.com/office/officeart/2005/8/layout/radial6"/>
    <dgm:cxn modelId="{152C5F08-DDF5-4C5C-B029-F9E9ABA4F8DA}" type="presParOf" srcId="{AA67D8AB-7CA0-40CA-96C2-1DA169DA06B7}" destId="{07A5A551-4D45-4116-B5B6-1B8E2E95D064}" srcOrd="17" destOrd="0" presId="urn:microsoft.com/office/officeart/2005/8/layout/radial6"/>
    <dgm:cxn modelId="{A6A1BC00-57CD-4B20-AFE3-C826E6B61E69}" type="presParOf" srcId="{AA67D8AB-7CA0-40CA-96C2-1DA169DA06B7}" destId="{4F1E05C7-7B30-48A4-ABE6-A43B4A692C68}" srcOrd="18" destOrd="0" presId="urn:microsoft.com/office/officeart/2005/8/layout/radial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CA6D6-8E8E-4E6E-A2C2-F08A002FCB1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4D112F-22E2-436B-950A-50C96559A9FB}">
      <dgm:prSet phldrT="[Text]" phldr="0"/>
      <dgm:spPr/>
      <dgm:t>
        <a:bodyPr/>
        <a:lstStyle/>
        <a:p>
          <a:pPr>
            <a:lnSpc>
              <a:spcPct val="100000"/>
            </a:lnSpc>
            <a:defRPr b="1"/>
          </a:pPr>
          <a:r>
            <a:rPr lang="en-US">
              <a:latin typeface="Univers"/>
            </a:rPr>
            <a:t> </a:t>
          </a:r>
          <a:r>
            <a:rPr lang="en-US">
              <a:latin typeface="72 Light"/>
            </a:rPr>
            <a:t>Sarah</a:t>
          </a:r>
        </a:p>
      </dgm:t>
    </dgm:pt>
    <dgm:pt modelId="{164A4050-F9A0-4406-959A-75D06CC43E1E}" type="parTrans" cxnId="{ED75AD73-8D30-462B-ADEF-333CC03B7FEC}">
      <dgm:prSet/>
      <dgm:spPr/>
      <dgm:t>
        <a:bodyPr/>
        <a:lstStyle/>
        <a:p>
          <a:endParaRPr lang="en-US"/>
        </a:p>
      </dgm:t>
    </dgm:pt>
    <dgm:pt modelId="{40734D1C-4564-488F-A11B-99BEDECA63B0}" type="sibTrans" cxnId="{ED75AD73-8D30-462B-ADEF-333CC03B7FEC}">
      <dgm:prSet/>
      <dgm:spPr/>
      <dgm:t>
        <a:bodyPr/>
        <a:lstStyle/>
        <a:p>
          <a:endParaRPr lang="en-US"/>
        </a:p>
      </dgm:t>
    </dgm:pt>
    <dgm:pt modelId="{7BB3FAE3-F01B-4523-83E5-3ED87FFE5772}">
      <dgm:prSet phldrT="[Text]" phldr="0"/>
      <dgm:spPr/>
      <dgm:t>
        <a:bodyPr/>
        <a:lstStyle/>
        <a:p>
          <a:pPr>
            <a:lnSpc>
              <a:spcPct val="100000"/>
            </a:lnSpc>
            <a:defRPr b="1"/>
          </a:pPr>
          <a:r>
            <a:rPr lang="en-US">
              <a:latin typeface="72 Light"/>
            </a:rPr>
            <a:t> Ruth</a:t>
          </a:r>
        </a:p>
      </dgm:t>
    </dgm:pt>
    <dgm:pt modelId="{F523E5ED-1856-4CAF-81F1-4DCF5369042B}" type="parTrans" cxnId="{E86AD7AA-E0EC-4775-A2F1-4039FCF872B6}">
      <dgm:prSet/>
      <dgm:spPr/>
      <dgm:t>
        <a:bodyPr/>
        <a:lstStyle/>
        <a:p>
          <a:endParaRPr lang="en-US"/>
        </a:p>
      </dgm:t>
    </dgm:pt>
    <dgm:pt modelId="{2FF76720-2904-4D3A-856E-83CF2AD7F0BB}" type="sibTrans" cxnId="{E86AD7AA-E0EC-4775-A2F1-4039FCF872B6}">
      <dgm:prSet/>
      <dgm:spPr/>
      <dgm:t>
        <a:bodyPr/>
        <a:lstStyle/>
        <a:p>
          <a:endParaRPr lang="en-US"/>
        </a:p>
      </dgm:t>
    </dgm:pt>
    <dgm:pt modelId="{FBF82518-C58E-462D-8C6B-8980BC575E25}">
      <dgm:prSet phldrT="[Text]" phldr="0"/>
      <dgm:spPr/>
      <dgm:t>
        <a:bodyPr/>
        <a:lstStyle/>
        <a:p>
          <a:pPr>
            <a:lnSpc>
              <a:spcPct val="100000"/>
            </a:lnSpc>
            <a:defRPr b="1"/>
          </a:pPr>
          <a:r>
            <a:rPr lang="en-US">
              <a:latin typeface="72 Light"/>
            </a:rPr>
            <a:t> May</a:t>
          </a:r>
        </a:p>
      </dgm:t>
    </dgm:pt>
    <dgm:pt modelId="{C37774FA-7941-4EB2-97B5-F7D5DE94C68F}" type="parTrans" cxnId="{F8FF5003-79C8-4EAF-9D57-C49F20040C36}">
      <dgm:prSet/>
      <dgm:spPr/>
      <dgm:t>
        <a:bodyPr/>
        <a:lstStyle/>
        <a:p>
          <a:endParaRPr lang="en-US"/>
        </a:p>
      </dgm:t>
    </dgm:pt>
    <dgm:pt modelId="{48A1E6A5-1AE3-4B3E-9FFF-44D4F37318BA}" type="sibTrans" cxnId="{F8FF5003-79C8-4EAF-9D57-C49F20040C36}">
      <dgm:prSet/>
      <dgm:spPr/>
      <dgm:t>
        <a:bodyPr/>
        <a:lstStyle/>
        <a:p>
          <a:endParaRPr lang="en-US"/>
        </a:p>
      </dgm:t>
    </dgm:pt>
    <dgm:pt modelId="{2CC7C8AD-A0CE-4476-BB35-C10EBDB8AAD0}">
      <dgm:prSet phldrT="[Text]" phldr="0"/>
      <dgm:spPr/>
      <dgm:t>
        <a:bodyPr/>
        <a:lstStyle/>
        <a:p>
          <a:pPr>
            <a:lnSpc>
              <a:spcPct val="100000"/>
            </a:lnSpc>
            <a:defRPr b="1"/>
          </a:pPr>
          <a:r>
            <a:rPr lang="en-US">
              <a:latin typeface="72 Light"/>
            </a:rPr>
            <a:t> Lily</a:t>
          </a:r>
        </a:p>
      </dgm:t>
    </dgm:pt>
    <dgm:pt modelId="{BE3988ED-7428-462E-B59C-D1D8E18C8208}" type="parTrans" cxnId="{AC3FBEBE-F114-4C94-917B-EB0CBE59879B}">
      <dgm:prSet/>
      <dgm:spPr/>
      <dgm:t>
        <a:bodyPr/>
        <a:lstStyle/>
        <a:p>
          <a:endParaRPr lang="en-US"/>
        </a:p>
      </dgm:t>
    </dgm:pt>
    <dgm:pt modelId="{C5909CCB-84DF-486C-AB20-9A00AA2B0FBC}" type="sibTrans" cxnId="{AC3FBEBE-F114-4C94-917B-EB0CBE59879B}">
      <dgm:prSet/>
      <dgm:spPr/>
      <dgm:t>
        <a:bodyPr/>
        <a:lstStyle/>
        <a:p>
          <a:endParaRPr lang="en-US"/>
        </a:p>
      </dgm:t>
    </dgm:pt>
    <dgm:pt modelId="{3755F8CF-595E-4A7C-8A33-53A54F2EB4C0}">
      <dgm:prSet phldr="0"/>
      <dgm:spPr/>
      <dgm:t>
        <a:bodyPr/>
        <a:lstStyle/>
        <a:p>
          <a:pPr>
            <a:lnSpc>
              <a:spcPct val="100000"/>
            </a:lnSpc>
          </a:pPr>
          <a:r>
            <a:rPr lang="en-US">
              <a:latin typeface="72 Light"/>
            </a:rPr>
            <a:t> Complete the process of applying PCA to our datasets.</a:t>
          </a:r>
        </a:p>
      </dgm:t>
    </dgm:pt>
    <dgm:pt modelId="{CD9CE173-65AF-4141-BC5E-6F4A8F8952AB}" type="parTrans" cxnId="{72275A6F-7F12-4468-96BC-45822AC001DC}">
      <dgm:prSet/>
      <dgm:spPr/>
    </dgm:pt>
    <dgm:pt modelId="{29FC04C0-4AC8-4FC7-9C54-E8011316A206}" type="sibTrans" cxnId="{72275A6F-7F12-4468-96BC-45822AC001DC}">
      <dgm:prSet/>
      <dgm:spPr/>
    </dgm:pt>
    <dgm:pt modelId="{DEBD6CF5-D1D7-4912-B063-290EB788831C}">
      <dgm:prSet phldr="0"/>
      <dgm:spPr/>
      <dgm:t>
        <a:bodyPr/>
        <a:lstStyle/>
        <a:p>
          <a:pPr>
            <a:lnSpc>
              <a:spcPct val="100000"/>
            </a:lnSpc>
          </a:pPr>
          <a:r>
            <a:rPr lang="en-US">
              <a:latin typeface="72 Light"/>
            </a:rPr>
            <a:t>Solve the dataset merging prolem.</a:t>
          </a:r>
        </a:p>
      </dgm:t>
    </dgm:pt>
    <dgm:pt modelId="{483D2D36-03E6-426A-8FBB-C41664D4F58D}" type="parTrans" cxnId="{F8CFF84F-809C-4FAE-8263-42AAB8E43EAC}">
      <dgm:prSet/>
      <dgm:spPr/>
    </dgm:pt>
    <dgm:pt modelId="{A7D5BDDF-9B5B-47A6-A192-AE15EF6CCC78}" type="sibTrans" cxnId="{F8CFF84F-809C-4FAE-8263-42AAB8E43EAC}">
      <dgm:prSet/>
      <dgm:spPr/>
    </dgm:pt>
    <dgm:pt modelId="{B950DBD8-C3F7-4CAF-98CC-35F20E1B0BA2}">
      <dgm:prSet phldr="0"/>
      <dgm:spPr/>
      <dgm:t>
        <a:bodyPr/>
        <a:lstStyle/>
        <a:p>
          <a:pPr>
            <a:lnSpc>
              <a:spcPct val="100000"/>
            </a:lnSpc>
          </a:pPr>
          <a:r>
            <a:rPr lang="en-US">
              <a:latin typeface="72 Light"/>
            </a:rPr>
            <a:t> Complete Linear Regression models for hypotheses.</a:t>
          </a:r>
        </a:p>
      </dgm:t>
    </dgm:pt>
    <dgm:pt modelId="{2A03DCA4-9D46-401D-90E6-1BFE6107485F}" type="parTrans" cxnId="{FC608251-D6FC-425B-9A6D-14FD698E8E14}">
      <dgm:prSet/>
      <dgm:spPr/>
    </dgm:pt>
    <dgm:pt modelId="{F343657F-6F84-4DD9-A117-88EFCBDD97D8}" type="sibTrans" cxnId="{FC608251-D6FC-425B-9A6D-14FD698E8E14}">
      <dgm:prSet/>
      <dgm:spPr/>
    </dgm:pt>
    <dgm:pt modelId="{C0E2F990-A593-4C7D-9101-EC6FF8223D56}">
      <dgm:prSet phldr="0"/>
      <dgm:spPr/>
      <dgm:t>
        <a:bodyPr/>
        <a:lstStyle/>
        <a:p>
          <a:pPr>
            <a:lnSpc>
              <a:spcPct val="100000"/>
            </a:lnSpc>
          </a:pPr>
          <a:r>
            <a:rPr lang="en-US">
              <a:latin typeface="72 Light"/>
            </a:rPr>
            <a:t> Contribute to Website </a:t>
          </a:r>
        </a:p>
      </dgm:t>
    </dgm:pt>
    <dgm:pt modelId="{635DCEAD-35FD-4450-8850-532CF812B5EB}" type="parTrans" cxnId="{EF5B7CF9-E2A4-4AE6-9477-52B7983DB33A}">
      <dgm:prSet/>
      <dgm:spPr/>
    </dgm:pt>
    <dgm:pt modelId="{9A54565F-EBEB-4006-88B3-A09336C5D7FD}" type="sibTrans" cxnId="{EF5B7CF9-E2A4-4AE6-9477-52B7983DB33A}">
      <dgm:prSet/>
      <dgm:spPr/>
    </dgm:pt>
    <dgm:pt modelId="{1C1E34A1-52AB-469A-883E-B42C01491507}">
      <dgm:prSet phldr="0"/>
      <dgm:spPr/>
      <dgm:t>
        <a:bodyPr/>
        <a:lstStyle/>
        <a:p>
          <a:pPr>
            <a:lnSpc>
              <a:spcPct val="100000"/>
            </a:lnSpc>
          </a:pPr>
          <a:r>
            <a:rPr lang="en-US">
              <a:latin typeface="72 Light"/>
            </a:rPr>
            <a:t> Create Website sections and contribute some information.</a:t>
          </a:r>
        </a:p>
      </dgm:t>
    </dgm:pt>
    <dgm:pt modelId="{8D3C5E83-EE6C-4737-B7B3-0478CEF941B2}" type="parTrans" cxnId="{2AED91A4-EFA4-412A-BBF4-5204B70DD208}">
      <dgm:prSet/>
      <dgm:spPr/>
    </dgm:pt>
    <dgm:pt modelId="{D7C983C6-7F0D-4045-992D-43DC786F3F2E}" type="sibTrans" cxnId="{2AED91A4-EFA4-412A-BBF4-5204B70DD208}">
      <dgm:prSet/>
      <dgm:spPr/>
    </dgm:pt>
    <dgm:pt modelId="{0F1DBC1C-A7C3-4142-8352-20D5E3D7D86B}">
      <dgm:prSet phldr="0"/>
      <dgm:spPr/>
      <dgm:t>
        <a:bodyPr/>
        <a:lstStyle/>
        <a:p>
          <a:pPr>
            <a:lnSpc>
              <a:spcPct val="100000"/>
            </a:lnSpc>
          </a:pPr>
          <a:r>
            <a:rPr lang="en-US">
              <a:latin typeface="72 Light"/>
            </a:rPr>
            <a:t> Work on Visualization (Tableau and d3.js)</a:t>
          </a:r>
        </a:p>
      </dgm:t>
    </dgm:pt>
    <dgm:pt modelId="{8350F191-38C0-4A35-87B8-EFE3DDFEC333}" type="parTrans" cxnId="{6F0B713E-5015-4CBE-B669-77C3BF229578}">
      <dgm:prSet/>
      <dgm:spPr/>
    </dgm:pt>
    <dgm:pt modelId="{7075C8A4-34CB-43A9-97C0-273C996E287F}" type="sibTrans" cxnId="{6F0B713E-5015-4CBE-B669-77C3BF229578}">
      <dgm:prSet/>
      <dgm:spPr/>
    </dgm:pt>
    <dgm:pt modelId="{565CDAB7-0367-43FE-B5F1-B11AF6FF2A8D}">
      <dgm:prSet phldr="0"/>
      <dgm:spPr/>
      <dgm:t>
        <a:bodyPr/>
        <a:lstStyle/>
        <a:p>
          <a:pPr>
            <a:lnSpc>
              <a:spcPct val="100000"/>
            </a:lnSpc>
          </a:pPr>
          <a:r>
            <a:rPr lang="en-US">
              <a:latin typeface="72 Light"/>
            </a:rPr>
            <a:t> Contribute to Website.</a:t>
          </a:r>
        </a:p>
      </dgm:t>
    </dgm:pt>
    <dgm:pt modelId="{D64E29E4-7BBC-4B67-BDB1-8230D43F5663}" type="parTrans" cxnId="{6165DAE5-04D4-468D-9E04-3E215242119E}">
      <dgm:prSet/>
      <dgm:spPr/>
    </dgm:pt>
    <dgm:pt modelId="{55379D9D-717A-4259-8F91-FF8BA4BF68F7}" type="sibTrans" cxnId="{6165DAE5-04D4-468D-9E04-3E215242119E}">
      <dgm:prSet/>
      <dgm:spPr/>
    </dgm:pt>
    <dgm:pt modelId="{33D4C019-2A21-424B-BD0F-E4B20971318F}">
      <dgm:prSet phldr="0"/>
      <dgm:spPr/>
      <dgm:t>
        <a:bodyPr/>
        <a:lstStyle/>
        <a:p>
          <a:pPr>
            <a:lnSpc>
              <a:spcPct val="100000"/>
            </a:lnSpc>
          </a:pPr>
          <a:r>
            <a:rPr lang="en-US">
              <a:latin typeface="72 Light"/>
            </a:rPr>
            <a:t>Work on Visualization (Tabluea and d3.js)</a:t>
          </a:r>
        </a:p>
      </dgm:t>
    </dgm:pt>
    <dgm:pt modelId="{7B85A446-9DE7-4ADB-8DEC-F404D19BBA2F}" type="parTrans" cxnId="{61553F72-93F2-45F3-8E0F-07F7AEEA6008}">
      <dgm:prSet/>
      <dgm:spPr/>
    </dgm:pt>
    <dgm:pt modelId="{37CD1D1E-B368-425F-AE3C-988C634A3B69}" type="sibTrans" cxnId="{61553F72-93F2-45F3-8E0F-07F7AEEA6008}">
      <dgm:prSet/>
      <dgm:spPr/>
    </dgm:pt>
    <dgm:pt modelId="{573056CE-3D9B-4AE6-A233-8605B7880338}">
      <dgm:prSet phldr="0"/>
      <dgm:spPr/>
      <dgm:t>
        <a:bodyPr/>
        <a:lstStyle/>
        <a:p>
          <a:pPr>
            <a:lnSpc>
              <a:spcPct val="100000"/>
            </a:lnSpc>
          </a:pPr>
          <a:r>
            <a:rPr lang="en-US">
              <a:latin typeface="72 Light"/>
            </a:rPr>
            <a:t> Create Project Poster</a:t>
          </a:r>
        </a:p>
      </dgm:t>
    </dgm:pt>
    <dgm:pt modelId="{EAB1F373-9CA1-4A80-A294-43EEA6E58BD6}" type="parTrans" cxnId="{89022FC6-1896-4CBB-AA82-CE3F16059B01}">
      <dgm:prSet/>
      <dgm:spPr/>
    </dgm:pt>
    <dgm:pt modelId="{CCEBF1EF-DD33-49A5-854C-3F069546863B}" type="sibTrans" cxnId="{89022FC6-1896-4CBB-AA82-CE3F16059B01}">
      <dgm:prSet/>
      <dgm:spPr/>
    </dgm:pt>
    <dgm:pt modelId="{CB3B0D72-B5AA-429B-93C2-5CC2987BF9C8}">
      <dgm:prSet phldr="0"/>
      <dgm:spPr/>
      <dgm:t>
        <a:bodyPr/>
        <a:lstStyle/>
        <a:p>
          <a:pPr>
            <a:lnSpc>
              <a:spcPct val="100000"/>
            </a:lnSpc>
          </a:pPr>
          <a:r>
            <a:rPr lang="en-US">
              <a:latin typeface="72 Light"/>
            </a:rPr>
            <a:t> Create template for Final Report.</a:t>
          </a:r>
        </a:p>
      </dgm:t>
    </dgm:pt>
    <dgm:pt modelId="{8200C554-5F1E-4C24-A21C-6BC1ADFDAEA3}" type="parTrans" cxnId="{AEAB7AE1-AC49-4822-8915-C25936CC42A2}">
      <dgm:prSet/>
      <dgm:spPr/>
    </dgm:pt>
    <dgm:pt modelId="{87E3A20E-A781-4561-BAF0-395461BC5D3C}" type="sibTrans" cxnId="{AEAB7AE1-AC49-4822-8915-C25936CC42A2}">
      <dgm:prSet/>
      <dgm:spPr/>
    </dgm:pt>
    <dgm:pt modelId="{0986B28D-78BF-4E28-A95A-AB09221214F6}">
      <dgm:prSet phldr="0"/>
      <dgm:spPr/>
      <dgm:t>
        <a:bodyPr/>
        <a:lstStyle/>
        <a:p>
          <a:pPr>
            <a:lnSpc>
              <a:spcPct val="100000"/>
            </a:lnSpc>
          </a:pPr>
          <a:r>
            <a:rPr lang="en-US">
              <a:latin typeface="72 Light"/>
            </a:rPr>
            <a:t> Contribute to Final Report.</a:t>
          </a:r>
        </a:p>
      </dgm:t>
    </dgm:pt>
    <dgm:pt modelId="{D027FFD0-8AFC-4C89-A953-1D88C2373C0A}" type="parTrans" cxnId="{698C9581-984E-43C7-A6BB-C2DB626B7D65}">
      <dgm:prSet/>
      <dgm:spPr/>
    </dgm:pt>
    <dgm:pt modelId="{18B4B2DA-5C67-4DD5-92F3-B96FA1484E92}" type="sibTrans" cxnId="{698C9581-984E-43C7-A6BB-C2DB626B7D65}">
      <dgm:prSet/>
      <dgm:spPr/>
    </dgm:pt>
    <dgm:pt modelId="{CBA863F7-8E81-4423-BED8-F216FF142EA5}">
      <dgm:prSet phldr="0"/>
      <dgm:spPr/>
      <dgm:t>
        <a:bodyPr/>
        <a:lstStyle/>
        <a:p>
          <a:pPr>
            <a:lnSpc>
              <a:spcPct val="100000"/>
            </a:lnSpc>
          </a:pPr>
          <a:r>
            <a:rPr lang="en-US">
              <a:latin typeface="72 Light"/>
            </a:rPr>
            <a:t> Prepare Final Presentation.</a:t>
          </a:r>
        </a:p>
      </dgm:t>
    </dgm:pt>
    <dgm:pt modelId="{CD9459D0-B2D9-4E77-9195-7D0D479382E2}" type="parTrans" cxnId="{E0018820-41E6-4E13-B0CC-B11F9B86A36C}">
      <dgm:prSet/>
      <dgm:spPr/>
    </dgm:pt>
    <dgm:pt modelId="{EF6FBD7E-C44D-4547-88F0-8A32D7814791}" type="sibTrans" cxnId="{E0018820-41E6-4E13-B0CC-B11F9B86A36C}">
      <dgm:prSet/>
      <dgm:spPr/>
    </dgm:pt>
    <dgm:pt modelId="{D33BB06D-A004-491D-826A-93AA9DB3EE43}">
      <dgm:prSet phldr="0"/>
      <dgm:spPr/>
      <dgm:t>
        <a:bodyPr/>
        <a:lstStyle/>
        <a:p>
          <a:pPr>
            <a:lnSpc>
              <a:spcPct val="100000"/>
            </a:lnSpc>
          </a:pPr>
          <a:r>
            <a:rPr lang="en-US">
              <a:latin typeface="72 Light"/>
            </a:rPr>
            <a:t> Update Github Repo</a:t>
          </a:r>
        </a:p>
      </dgm:t>
    </dgm:pt>
    <dgm:pt modelId="{F39499B2-E9CF-4012-883A-AEDB998EED79}" type="parTrans" cxnId="{6A4D9F7E-E3AA-4B9D-A70A-044315274EA8}">
      <dgm:prSet/>
      <dgm:spPr/>
    </dgm:pt>
    <dgm:pt modelId="{022D2E64-113B-44C3-9D50-4C000F9C74B3}" type="sibTrans" cxnId="{6A4D9F7E-E3AA-4B9D-A70A-044315274EA8}">
      <dgm:prSet/>
      <dgm:spPr/>
    </dgm:pt>
    <dgm:pt modelId="{D63F6FE8-523C-47D7-8528-3574AF9FAF34}">
      <dgm:prSet phldr="0"/>
      <dgm:spPr/>
      <dgm:t>
        <a:bodyPr/>
        <a:lstStyle/>
        <a:p>
          <a:pPr>
            <a:lnSpc>
              <a:spcPct val="100000"/>
            </a:lnSpc>
          </a:pPr>
          <a:r>
            <a:rPr lang="en-US">
              <a:latin typeface="72 Light"/>
            </a:rPr>
            <a:t> Contribute to Final Report.</a:t>
          </a:r>
        </a:p>
      </dgm:t>
    </dgm:pt>
    <dgm:pt modelId="{0251B581-618B-40C6-A019-B76EBA03E4B9}" type="parTrans" cxnId="{D023E27C-0EFA-4CBE-94CC-992490FB5727}">
      <dgm:prSet/>
      <dgm:spPr/>
    </dgm:pt>
    <dgm:pt modelId="{E3EDA031-56AE-4C17-AABD-F943F0905567}" type="sibTrans" cxnId="{D023E27C-0EFA-4CBE-94CC-992490FB5727}">
      <dgm:prSet/>
      <dgm:spPr/>
    </dgm:pt>
    <dgm:pt modelId="{AD338A9C-E48D-4CEB-8CC9-EBCE6CC95A36}">
      <dgm:prSet phldr="0"/>
      <dgm:spPr/>
      <dgm:t>
        <a:bodyPr/>
        <a:lstStyle/>
        <a:p>
          <a:pPr>
            <a:lnSpc>
              <a:spcPct val="100000"/>
            </a:lnSpc>
          </a:pPr>
          <a:r>
            <a:rPr lang="en-US">
              <a:latin typeface="72 Light"/>
            </a:rPr>
            <a:t> Contribute to Final Report.</a:t>
          </a:r>
        </a:p>
      </dgm:t>
    </dgm:pt>
    <dgm:pt modelId="{09CB911E-9B55-411F-9250-3AA8FDEEF2F7}" type="parTrans" cxnId="{12268094-9C7E-400A-AE96-F0AA7373E318}">
      <dgm:prSet/>
      <dgm:spPr/>
    </dgm:pt>
    <dgm:pt modelId="{122CE4A0-BF53-4E9F-BC43-7F5BF175022B}" type="sibTrans" cxnId="{12268094-9C7E-400A-AE96-F0AA7373E318}">
      <dgm:prSet/>
      <dgm:spPr/>
    </dgm:pt>
    <dgm:pt modelId="{C5A7DBC6-B736-4DFD-8950-DC3CCD8EAEAC}" type="pres">
      <dgm:prSet presAssocID="{D1BCA6D6-8E8E-4E6E-A2C2-F08A002FCB11}" presName="root" presStyleCnt="0">
        <dgm:presLayoutVars>
          <dgm:dir/>
          <dgm:resizeHandles val="exact"/>
        </dgm:presLayoutVars>
      </dgm:prSet>
      <dgm:spPr/>
    </dgm:pt>
    <dgm:pt modelId="{3E2D8E1D-7755-4135-B8E2-8383ABEEF978}" type="pres">
      <dgm:prSet presAssocID="{A24D112F-22E2-436B-950A-50C96559A9FB}" presName="compNode" presStyleCnt="0"/>
      <dgm:spPr/>
    </dgm:pt>
    <dgm:pt modelId="{515D53E7-D9DE-4836-BD1D-6F9984921E98}" type="pres">
      <dgm:prSet presAssocID="{A24D112F-22E2-436B-950A-50C96559A9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8671ED0-1BCD-4C8E-8F35-E80FCD7AB4C1}" type="pres">
      <dgm:prSet presAssocID="{A24D112F-22E2-436B-950A-50C96559A9FB}" presName="iconSpace" presStyleCnt="0"/>
      <dgm:spPr/>
    </dgm:pt>
    <dgm:pt modelId="{2795D815-DCD5-4AE2-8973-33AE0792E60F}" type="pres">
      <dgm:prSet presAssocID="{A24D112F-22E2-436B-950A-50C96559A9FB}" presName="parTx" presStyleLbl="revTx" presStyleIdx="0" presStyleCnt="8">
        <dgm:presLayoutVars>
          <dgm:chMax val="0"/>
          <dgm:chPref val="0"/>
        </dgm:presLayoutVars>
      </dgm:prSet>
      <dgm:spPr/>
    </dgm:pt>
    <dgm:pt modelId="{BBC60D53-5051-4B1F-8484-2432ACB50D1C}" type="pres">
      <dgm:prSet presAssocID="{A24D112F-22E2-436B-950A-50C96559A9FB}" presName="txSpace" presStyleCnt="0"/>
      <dgm:spPr/>
    </dgm:pt>
    <dgm:pt modelId="{E81F8134-6FB9-421C-82BD-CAE8817C60F8}" type="pres">
      <dgm:prSet presAssocID="{A24D112F-22E2-436B-950A-50C96559A9FB}" presName="desTx" presStyleLbl="revTx" presStyleIdx="1" presStyleCnt="8">
        <dgm:presLayoutVars/>
      </dgm:prSet>
      <dgm:spPr/>
    </dgm:pt>
    <dgm:pt modelId="{E769BEF2-C542-4981-B35E-AA6A2BA40DE5}" type="pres">
      <dgm:prSet presAssocID="{40734D1C-4564-488F-A11B-99BEDECA63B0}" presName="sibTrans" presStyleCnt="0"/>
      <dgm:spPr/>
    </dgm:pt>
    <dgm:pt modelId="{8B32D56C-983D-4DFC-80D4-B876E2FE60F1}" type="pres">
      <dgm:prSet presAssocID="{7BB3FAE3-F01B-4523-83E5-3ED87FFE5772}" presName="compNode" presStyleCnt="0"/>
      <dgm:spPr/>
    </dgm:pt>
    <dgm:pt modelId="{5EEAEF88-CF63-4355-A6D6-B9A172B78097}" type="pres">
      <dgm:prSet presAssocID="{7BB3FAE3-F01B-4523-83E5-3ED87FFE5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A9BFD62A-4497-49BD-9560-A804AB183E90}" type="pres">
      <dgm:prSet presAssocID="{7BB3FAE3-F01B-4523-83E5-3ED87FFE5772}" presName="iconSpace" presStyleCnt="0"/>
      <dgm:spPr/>
    </dgm:pt>
    <dgm:pt modelId="{7FC8117F-0BDF-4146-B599-1178ADF561E2}" type="pres">
      <dgm:prSet presAssocID="{7BB3FAE3-F01B-4523-83E5-3ED87FFE5772}" presName="parTx" presStyleLbl="revTx" presStyleIdx="2" presStyleCnt="8">
        <dgm:presLayoutVars>
          <dgm:chMax val="0"/>
          <dgm:chPref val="0"/>
        </dgm:presLayoutVars>
      </dgm:prSet>
      <dgm:spPr/>
    </dgm:pt>
    <dgm:pt modelId="{A43F864E-4D8E-4457-8F53-5C78A58BA7EB}" type="pres">
      <dgm:prSet presAssocID="{7BB3FAE3-F01B-4523-83E5-3ED87FFE5772}" presName="txSpace" presStyleCnt="0"/>
      <dgm:spPr/>
    </dgm:pt>
    <dgm:pt modelId="{31EC3E44-4253-484B-A0B0-00D7628EDC7D}" type="pres">
      <dgm:prSet presAssocID="{7BB3FAE3-F01B-4523-83E5-3ED87FFE5772}" presName="desTx" presStyleLbl="revTx" presStyleIdx="3" presStyleCnt="8">
        <dgm:presLayoutVars/>
      </dgm:prSet>
      <dgm:spPr/>
    </dgm:pt>
    <dgm:pt modelId="{95C83380-5974-4BD7-B88B-285EC5BA4B6D}" type="pres">
      <dgm:prSet presAssocID="{2FF76720-2904-4D3A-856E-83CF2AD7F0BB}" presName="sibTrans" presStyleCnt="0"/>
      <dgm:spPr/>
    </dgm:pt>
    <dgm:pt modelId="{36BCC93C-B1BD-4767-9924-10FA7A4A0695}" type="pres">
      <dgm:prSet presAssocID="{FBF82518-C58E-462D-8C6B-8980BC575E25}" presName="compNode" presStyleCnt="0"/>
      <dgm:spPr/>
    </dgm:pt>
    <dgm:pt modelId="{81F1C05E-BE87-40B6-85D3-EBCA41E90ECD}" type="pres">
      <dgm:prSet presAssocID="{FBF82518-C58E-462D-8C6B-8980BC575E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0E18F660-0C5B-408F-97D6-9638BD2EC058}" type="pres">
      <dgm:prSet presAssocID="{FBF82518-C58E-462D-8C6B-8980BC575E25}" presName="iconSpace" presStyleCnt="0"/>
      <dgm:spPr/>
    </dgm:pt>
    <dgm:pt modelId="{3C7C7D9B-B4AB-4933-8B76-5F649C1F9BB2}" type="pres">
      <dgm:prSet presAssocID="{FBF82518-C58E-462D-8C6B-8980BC575E25}" presName="parTx" presStyleLbl="revTx" presStyleIdx="4" presStyleCnt="8">
        <dgm:presLayoutVars>
          <dgm:chMax val="0"/>
          <dgm:chPref val="0"/>
        </dgm:presLayoutVars>
      </dgm:prSet>
      <dgm:spPr/>
    </dgm:pt>
    <dgm:pt modelId="{A81EE070-D0CE-4392-891D-D493149A2714}" type="pres">
      <dgm:prSet presAssocID="{FBF82518-C58E-462D-8C6B-8980BC575E25}" presName="txSpace" presStyleCnt="0"/>
      <dgm:spPr/>
    </dgm:pt>
    <dgm:pt modelId="{30A707F7-F9F6-478C-9FBA-B06796EBAD76}" type="pres">
      <dgm:prSet presAssocID="{FBF82518-C58E-462D-8C6B-8980BC575E25}" presName="desTx" presStyleLbl="revTx" presStyleIdx="5" presStyleCnt="8">
        <dgm:presLayoutVars/>
      </dgm:prSet>
      <dgm:spPr/>
    </dgm:pt>
    <dgm:pt modelId="{CE646E3D-C2F7-47AB-A958-9327468006BE}" type="pres">
      <dgm:prSet presAssocID="{48A1E6A5-1AE3-4B3E-9FFF-44D4F37318BA}" presName="sibTrans" presStyleCnt="0"/>
      <dgm:spPr/>
    </dgm:pt>
    <dgm:pt modelId="{884FCDE7-D44A-451B-B461-41CB74237D9E}" type="pres">
      <dgm:prSet presAssocID="{2CC7C8AD-A0CE-4476-BB35-C10EBDB8AAD0}" presName="compNode" presStyleCnt="0"/>
      <dgm:spPr/>
    </dgm:pt>
    <dgm:pt modelId="{D6DBEE04-5A5E-4D7A-8352-185113975DE8}" type="pres">
      <dgm:prSet presAssocID="{2CC7C8AD-A0CE-4476-BB35-C10EBDB8AAD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gaphone"/>
        </a:ext>
      </dgm:extLst>
    </dgm:pt>
    <dgm:pt modelId="{41289D2B-283B-48CE-A7D7-D4415E907BEC}" type="pres">
      <dgm:prSet presAssocID="{2CC7C8AD-A0CE-4476-BB35-C10EBDB8AAD0}" presName="iconSpace" presStyleCnt="0"/>
      <dgm:spPr/>
    </dgm:pt>
    <dgm:pt modelId="{CD82B519-FF58-47DC-991F-66CD553B9521}" type="pres">
      <dgm:prSet presAssocID="{2CC7C8AD-A0CE-4476-BB35-C10EBDB8AAD0}" presName="parTx" presStyleLbl="revTx" presStyleIdx="6" presStyleCnt="8">
        <dgm:presLayoutVars>
          <dgm:chMax val="0"/>
          <dgm:chPref val="0"/>
        </dgm:presLayoutVars>
      </dgm:prSet>
      <dgm:spPr/>
    </dgm:pt>
    <dgm:pt modelId="{D73FD217-F698-4B2C-B321-257D128BC46A}" type="pres">
      <dgm:prSet presAssocID="{2CC7C8AD-A0CE-4476-BB35-C10EBDB8AAD0}" presName="txSpace" presStyleCnt="0"/>
      <dgm:spPr/>
    </dgm:pt>
    <dgm:pt modelId="{5A4625D2-37D7-4924-8F0A-D8BD82E92F25}" type="pres">
      <dgm:prSet presAssocID="{2CC7C8AD-A0CE-4476-BB35-C10EBDB8AAD0}" presName="desTx" presStyleLbl="revTx" presStyleIdx="7" presStyleCnt="8">
        <dgm:presLayoutVars/>
      </dgm:prSet>
      <dgm:spPr/>
    </dgm:pt>
  </dgm:ptLst>
  <dgm:cxnLst>
    <dgm:cxn modelId="{F8FF5003-79C8-4EAF-9D57-C49F20040C36}" srcId="{D1BCA6D6-8E8E-4E6E-A2C2-F08A002FCB11}" destId="{FBF82518-C58E-462D-8C6B-8980BC575E25}" srcOrd="2" destOrd="0" parTransId="{C37774FA-7941-4EB2-97B5-F7D5DE94C68F}" sibTransId="{48A1E6A5-1AE3-4B3E-9FFF-44D4F37318BA}"/>
    <dgm:cxn modelId="{0348F61D-88B4-44CF-8183-DDCAC1ACE281}" type="presOf" srcId="{2CC7C8AD-A0CE-4476-BB35-C10EBDB8AAD0}" destId="{CD82B519-FF58-47DC-991F-66CD553B9521}" srcOrd="0" destOrd="0" presId="urn:microsoft.com/office/officeart/2018/5/layout/CenteredIconLabelDescriptionList"/>
    <dgm:cxn modelId="{E0018820-41E6-4E13-B0CC-B11F9B86A36C}" srcId="{2CC7C8AD-A0CE-4476-BB35-C10EBDB8AAD0}" destId="{CBA863F7-8E81-4423-BED8-F216FF142EA5}" srcOrd="3" destOrd="0" parTransId="{CD9459D0-B2D9-4E77-9195-7D0D479382E2}" sibTransId="{EF6FBD7E-C44D-4547-88F0-8A32D7814791}"/>
    <dgm:cxn modelId="{769D1121-E262-44FC-B199-B6F6A035D329}" type="presOf" srcId="{D63F6FE8-523C-47D7-8528-3574AF9FAF34}" destId="{30A707F7-F9F6-478C-9FBA-B06796EBAD76}" srcOrd="0" destOrd="2" presId="urn:microsoft.com/office/officeart/2018/5/layout/CenteredIconLabelDescriptionList"/>
    <dgm:cxn modelId="{D632F42F-44A1-43D5-A641-341DFB66A8C7}" type="presOf" srcId="{7BB3FAE3-F01B-4523-83E5-3ED87FFE5772}" destId="{7FC8117F-0BDF-4146-B599-1178ADF561E2}" srcOrd="0" destOrd="0" presId="urn:microsoft.com/office/officeart/2018/5/layout/CenteredIconLabelDescriptionList"/>
    <dgm:cxn modelId="{39AF5E35-8817-443F-99CF-A2E35987F7EC}" type="presOf" srcId="{DEBD6CF5-D1D7-4912-B063-290EB788831C}" destId="{31EC3E44-4253-484B-A0B0-00D7628EDC7D}" srcOrd="0" destOrd="0" presId="urn:microsoft.com/office/officeart/2018/5/layout/CenteredIconLabelDescriptionList"/>
    <dgm:cxn modelId="{5AE52A36-D2C0-40FA-A780-EA6A52DB29C6}" type="presOf" srcId="{CBA863F7-8E81-4423-BED8-F216FF142EA5}" destId="{5A4625D2-37D7-4924-8F0A-D8BD82E92F25}" srcOrd="0" destOrd="3" presId="urn:microsoft.com/office/officeart/2018/5/layout/CenteredIconLabelDescriptionList"/>
    <dgm:cxn modelId="{6F0B713E-5015-4CBE-B669-77C3BF229578}" srcId="{FBF82518-C58E-462D-8C6B-8980BC575E25}" destId="{0F1DBC1C-A7C3-4142-8352-20D5E3D7D86B}" srcOrd="0" destOrd="0" parTransId="{8350F191-38C0-4A35-87B8-EFE3DDFEC333}" sibTransId="{7075C8A4-34CB-43A9-97C0-273C996E287F}"/>
    <dgm:cxn modelId="{94102661-76CC-4614-830B-2DC15C76DC92}" type="presOf" srcId="{33D4C019-2A21-424B-BD0F-E4B20971318F}" destId="{5A4625D2-37D7-4924-8F0A-D8BD82E92F25}" srcOrd="0" destOrd="0" presId="urn:microsoft.com/office/officeart/2018/5/layout/CenteredIconLabelDescriptionList"/>
    <dgm:cxn modelId="{5357AE64-202A-4B8D-9AB9-F7DF509F463D}" type="presOf" srcId="{D1BCA6D6-8E8E-4E6E-A2C2-F08A002FCB11}" destId="{C5A7DBC6-B736-4DFD-8950-DC3CCD8EAEAC}" srcOrd="0" destOrd="0" presId="urn:microsoft.com/office/officeart/2018/5/layout/CenteredIconLabelDescriptionList"/>
    <dgm:cxn modelId="{72275A6F-7F12-4468-96BC-45822AC001DC}" srcId="{A24D112F-22E2-436B-950A-50C96559A9FB}" destId="{3755F8CF-595E-4A7C-8A33-53A54F2EB4C0}" srcOrd="0" destOrd="0" parTransId="{CD9CE173-65AF-4141-BC5E-6F4A8F8952AB}" sibTransId="{29FC04C0-4AC8-4FC7-9C54-E8011316A206}"/>
    <dgm:cxn modelId="{F8CFF84F-809C-4FAE-8263-42AAB8E43EAC}" srcId="{7BB3FAE3-F01B-4523-83E5-3ED87FFE5772}" destId="{DEBD6CF5-D1D7-4912-B063-290EB788831C}" srcOrd="0" destOrd="0" parTransId="{483D2D36-03E6-426A-8FBB-C41664D4F58D}" sibTransId="{A7D5BDDF-9B5B-47A6-A192-AE15EF6CCC78}"/>
    <dgm:cxn modelId="{FC608251-D6FC-425B-9A6D-14FD698E8E14}" srcId="{A24D112F-22E2-436B-950A-50C96559A9FB}" destId="{B950DBD8-C3F7-4CAF-98CC-35F20E1B0BA2}" srcOrd="1" destOrd="0" parTransId="{2A03DCA4-9D46-401D-90E6-1BFE6107485F}" sibTransId="{F343657F-6F84-4DD9-A117-88EFCBDD97D8}"/>
    <dgm:cxn modelId="{61553F72-93F2-45F3-8E0F-07F7AEEA6008}" srcId="{2CC7C8AD-A0CE-4476-BB35-C10EBDB8AAD0}" destId="{33D4C019-2A21-424B-BD0F-E4B20971318F}" srcOrd="0" destOrd="0" parTransId="{7B85A446-9DE7-4ADB-8DEC-F404D19BBA2F}" sibTransId="{37CD1D1E-B368-425F-AE3C-988C634A3B69}"/>
    <dgm:cxn modelId="{ED75AD73-8D30-462B-ADEF-333CC03B7FEC}" srcId="{D1BCA6D6-8E8E-4E6E-A2C2-F08A002FCB11}" destId="{A24D112F-22E2-436B-950A-50C96559A9FB}" srcOrd="0" destOrd="0" parTransId="{164A4050-F9A0-4406-959A-75D06CC43E1E}" sibTransId="{40734D1C-4564-488F-A11B-99BEDECA63B0}"/>
    <dgm:cxn modelId="{D5A8EC78-3D91-43EE-842E-4AF05A4F0FC2}" type="presOf" srcId="{FBF82518-C58E-462D-8C6B-8980BC575E25}" destId="{3C7C7D9B-B4AB-4933-8B76-5F649C1F9BB2}" srcOrd="0" destOrd="0" presId="urn:microsoft.com/office/officeart/2018/5/layout/CenteredIconLabelDescriptionList"/>
    <dgm:cxn modelId="{53399A7A-6816-47AF-82EF-8DBA324B452D}" type="presOf" srcId="{A24D112F-22E2-436B-950A-50C96559A9FB}" destId="{2795D815-DCD5-4AE2-8973-33AE0792E60F}" srcOrd="0" destOrd="0" presId="urn:microsoft.com/office/officeart/2018/5/layout/CenteredIconLabelDescriptionList"/>
    <dgm:cxn modelId="{D023E27C-0EFA-4CBE-94CC-992490FB5727}" srcId="{FBF82518-C58E-462D-8C6B-8980BC575E25}" destId="{D63F6FE8-523C-47D7-8528-3574AF9FAF34}" srcOrd="2" destOrd="0" parTransId="{0251B581-618B-40C6-A019-B76EBA03E4B9}" sibTransId="{E3EDA031-56AE-4C17-AABD-F943F0905567}"/>
    <dgm:cxn modelId="{6A4D9F7E-E3AA-4B9D-A70A-044315274EA8}" srcId="{2CC7C8AD-A0CE-4476-BB35-C10EBDB8AAD0}" destId="{D33BB06D-A004-491D-826A-93AA9DB3EE43}" srcOrd="4" destOrd="0" parTransId="{F39499B2-E9CF-4012-883A-AEDB998EED79}" sibTransId="{022D2E64-113B-44C3-9D50-4C000F9C74B3}"/>
    <dgm:cxn modelId="{698C9581-984E-43C7-A6BB-C2DB626B7D65}" srcId="{A24D112F-22E2-436B-950A-50C96559A9FB}" destId="{0986B28D-78BF-4E28-A95A-AB09221214F6}" srcOrd="3" destOrd="0" parTransId="{D027FFD0-8AFC-4C89-A953-1D88C2373C0A}" sibTransId="{18B4B2DA-5C67-4DD5-92F3-B96FA1484E92}"/>
    <dgm:cxn modelId="{9267B288-B48C-423D-9AB1-64E7CA906B77}" type="presOf" srcId="{C0E2F990-A593-4C7D-9101-EC6FF8223D56}" destId="{E81F8134-6FB9-421C-82BD-CAE8817C60F8}" srcOrd="0" destOrd="2" presId="urn:microsoft.com/office/officeart/2018/5/layout/CenteredIconLabelDescriptionList"/>
    <dgm:cxn modelId="{31AA0289-8A76-464A-AC77-40054BD5C204}" type="presOf" srcId="{573056CE-3D9B-4AE6-A233-8605B7880338}" destId="{5A4625D2-37D7-4924-8F0A-D8BD82E92F25}" srcOrd="0" destOrd="1" presId="urn:microsoft.com/office/officeart/2018/5/layout/CenteredIconLabelDescriptionList"/>
    <dgm:cxn modelId="{12268094-9C7E-400A-AE96-F0AA7373E318}" srcId="{7BB3FAE3-F01B-4523-83E5-3ED87FFE5772}" destId="{AD338A9C-E48D-4CEB-8CC9-EBCE6CC95A36}" srcOrd="2" destOrd="0" parTransId="{09CB911E-9B55-411F-9250-3AA8FDEEF2F7}" sibTransId="{122CE4A0-BF53-4E9F-BC43-7F5BF175022B}"/>
    <dgm:cxn modelId="{9AE8479A-424F-4018-B13C-B0984365800B}" type="presOf" srcId="{AD338A9C-E48D-4CEB-8CC9-EBCE6CC95A36}" destId="{31EC3E44-4253-484B-A0B0-00D7628EDC7D}" srcOrd="0" destOrd="2" presId="urn:microsoft.com/office/officeart/2018/5/layout/CenteredIconLabelDescriptionList"/>
    <dgm:cxn modelId="{2AED91A4-EFA4-412A-BBF4-5204B70DD208}" srcId="{7BB3FAE3-F01B-4523-83E5-3ED87FFE5772}" destId="{1C1E34A1-52AB-469A-883E-B42C01491507}" srcOrd="1" destOrd="0" parTransId="{8D3C5E83-EE6C-4737-B7B3-0478CEF941B2}" sibTransId="{D7C983C6-7F0D-4045-992D-43DC786F3F2E}"/>
    <dgm:cxn modelId="{E86AD7AA-E0EC-4775-A2F1-4039FCF872B6}" srcId="{D1BCA6D6-8E8E-4E6E-A2C2-F08A002FCB11}" destId="{7BB3FAE3-F01B-4523-83E5-3ED87FFE5772}" srcOrd="1" destOrd="0" parTransId="{F523E5ED-1856-4CAF-81F1-4DCF5369042B}" sibTransId="{2FF76720-2904-4D3A-856E-83CF2AD7F0BB}"/>
    <dgm:cxn modelId="{7DFF94AD-83B3-4366-8E72-3CD0CB286C55}" type="presOf" srcId="{0986B28D-78BF-4E28-A95A-AB09221214F6}" destId="{E81F8134-6FB9-421C-82BD-CAE8817C60F8}" srcOrd="0" destOrd="3" presId="urn:microsoft.com/office/officeart/2018/5/layout/CenteredIconLabelDescriptionList"/>
    <dgm:cxn modelId="{ED8624BC-1DB2-4557-9026-320F65E59CF0}" type="presOf" srcId="{D33BB06D-A004-491D-826A-93AA9DB3EE43}" destId="{5A4625D2-37D7-4924-8F0A-D8BD82E92F25}" srcOrd="0" destOrd="4" presId="urn:microsoft.com/office/officeart/2018/5/layout/CenteredIconLabelDescriptionList"/>
    <dgm:cxn modelId="{6BA680BC-448E-4CB6-A728-9046EACB1649}" type="presOf" srcId="{CB3B0D72-B5AA-429B-93C2-5CC2987BF9C8}" destId="{5A4625D2-37D7-4924-8F0A-D8BD82E92F25}" srcOrd="0" destOrd="2" presId="urn:microsoft.com/office/officeart/2018/5/layout/CenteredIconLabelDescriptionList"/>
    <dgm:cxn modelId="{AC3FBEBE-F114-4C94-917B-EB0CBE59879B}" srcId="{D1BCA6D6-8E8E-4E6E-A2C2-F08A002FCB11}" destId="{2CC7C8AD-A0CE-4476-BB35-C10EBDB8AAD0}" srcOrd="3" destOrd="0" parTransId="{BE3988ED-7428-462E-B59C-D1D8E18C8208}" sibTransId="{C5909CCB-84DF-486C-AB20-9A00AA2B0FBC}"/>
    <dgm:cxn modelId="{89022FC6-1896-4CBB-AA82-CE3F16059B01}" srcId="{2CC7C8AD-A0CE-4476-BB35-C10EBDB8AAD0}" destId="{573056CE-3D9B-4AE6-A233-8605B7880338}" srcOrd="1" destOrd="0" parTransId="{EAB1F373-9CA1-4A80-A294-43EEA6E58BD6}" sibTransId="{CCEBF1EF-DD33-49A5-854C-3F069546863B}"/>
    <dgm:cxn modelId="{55B4ECD3-BABC-4D5E-8A48-EA2AA4216CA6}" type="presOf" srcId="{3755F8CF-595E-4A7C-8A33-53A54F2EB4C0}" destId="{E81F8134-6FB9-421C-82BD-CAE8817C60F8}" srcOrd="0" destOrd="0" presId="urn:microsoft.com/office/officeart/2018/5/layout/CenteredIconLabelDescriptionList"/>
    <dgm:cxn modelId="{AEAB7AE1-AC49-4822-8915-C25936CC42A2}" srcId="{2CC7C8AD-A0CE-4476-BB35-C10EBDB8AAD0}" destId="{CB3B0D72-B5AA-429B-93C2-5CC2987BF9C8}" srcOrd="2" destOrd="0" parTransId="{8200C554-5F1E-4C24-A21C-6BC1ADFDAEA3}" sibTransId="{87E3A20E-A781-4561-BAF0-395461BC5D3C}"/>
    <dgm:cxn modelId="{6165DAE5-04D4-468D-9E04-3E215242119E}" srcId="{FBF82518-C58E-462D-8C6B-8980BC575E25}" destId="{565CDAB7-0367-43FE-B5F1-B11AF6FF2A8D}" srcOrd="1" destOrd="0" parTransId="{D64E29E4-7BBC-4B67-BDB1-8230D43F5663}" sibTransId="{55379D9D-717A-4259-8F91-FF8BA4BF68F7}"/>
    <dgm:cxn modelId="{F484DCE6-05F9-4D48-A688-919AF3D6B1E1}" type="presOf" srcId="{565CDAB7-0367-43FE-B5F1-B11AF6FF2A8D}" destId="{30A707F7-F9F6-478C-9FBA-B06796EBAD76}" srcOrd="0" destOrd="1" presId="urn:microsoft.com/office/officeart/2018/5/layout/CenteredIconLabelDescriptionList"/>
    <dgm:cxn modelId="{8583B0E7-CF1A-4FD7-B305-1CAC9A4158AB}" type="presOf" srcId="{0F1DBC1C-A7C3-4142-8352-20D5E3D7D86B}" destId="{30A707F7-F9F6-478C-9FBA-B06796EBAD76}" srcOrd="0" destOrd="0" presId="urn:microsoft.com/office/officeart/2018/5/layout/CenteredIconLabelDescriptionList"/>
    <dgm:cxn modelId="{705EA5E9-DB2B-4FC4-A483-7119A10C2510}" type="presOf" srcId="{1C1E34A1-52AB-469A-883E-B42C01491507}" destId="{31EC3E44-4253-484B-A0B0-00D7628EDC7D}" srcOrd="0" destOrd="1" presId="urn:microsoft.com/office/officeart/2018/5/layout/CenteredIconLabelDescriptionList"/>
    <dgm:cxn modelId="{269A02EA-968D-47B4-B276-D6D98535AE10}" type="presOf" srcId="{B950DBD8-C3F7-4CAF-98CC-35F20E1B0BA2}" destId="{E81F8134-6FB9-421C-82BD-CAE8817C60F8}" srcOrd="0" destOrd="1" presId="urn:microsoft.com/office/officeart/2018/5/layout/CenteredIconLabelDescriptionList"/>
    <dgm:cxn modelId="{EF5B7CF9-E2A4-4AE6-9477-52B7983DB33A}" srcId="{A24D112F-22E2-436B-950A-50C96559A9FB}" destId="{C0E2F990-A593-4C7D-9101-EC6FF8223D56}" srcOrd="2" destOrd="0" parTransId="{635DCEAD-35FD-4450-8850-532CF812B5EB}" sibTransId="{9A54565F-EBEB-4006-88B3-A09336C5D7FD}"/>
    <dgm:cxn modelId="{7C90D3A4-4396-46E4-80BA-A0471C557B55}" type="presParOf" srcId="{C5A7DBC6-B736-4DFD-8950-DC3CCD8EAEAC}" destId="{3E2D8E1D-7755-4135-B8E2-8383ABEEF978}" srcOrd="0" destOrd="0" presId="urn:microsoft.com/office/officeart/2018/5/layout/CenteredIconLabelDescriptionList"/>
    <dgm:cxn modelId="{88556999-F183-4801-999B-92E970E37B93}" type="presParOf" srcId="{3E2D8E1D-7755-4135-B8E2-8383ABEEF978}" destId="{515D53E7-D9DE-4836-BD1D-6F9984921E98}" srcOrd="0" destOrd="0" presId="urn:microsoft.com/office/officeart/2018/5/layout/CenteredIconLabelDescriptionList"/>
    <dgm:cxn modelId="{8DC38BCE-518A-41E1-88AB-471592A9CEA1}" type="presParOf" srcId="{3E2D8E1D-7755-4135-B8E2-8383ABEEF978}" destId="{88671ED0-1BCD-4C8E-8F35-E80FCD7AB4C1}" srcOrd="1" destOrd="0" presId="urn:microsoft.com/office/officeart/2018/5/layout/CenteredIconLabelDescriptionList"/>
    <dgm:cxn modelId="{26A2CBD9-5A35-4E1D-B197-219A5ABCB63E}" type="presParOf" srcId="{3E2D8E1D-7755-4135-B8E2-8383ABEEF978}" destId="{2795D815-DCD5-4AE2-8973-33AE0792E60F}" srcOrd="2" destOrd="0" presId="urn:microsoft.com/office/officeart/2018/5/layout/CenteredIconLabelDescriptionList"/>
    <dgm:cxn modelId="{9FFD4EFC-997D-48AC-97A4-5FCDBD06798D}" type="presParOf" srcId="{3E2D8E1D-7755-4135-B8E2-8383ABEEF978}" destId="{BBC60D53-5051-4B1F-8484-2432ACB50D1C}" srcOrd="3" destOrd="0" presId="urn:microsoft.com/office/officeart/2018/5/layout/CenteredIconLabelDescriptionList"/>
    <dgm:cxn modelId="{A8CD9F4E-028A-406E-A69E-0FB80C87AAA6}" type="presParOf" srcId="{3E2D8E1D-7755-4135-B8E2-8383ABEEF978}" destId="{E81F8134-6FB9-421C-82BD-CAE8817C60F8}" srcOrd="4" destOrd="0" presId="urn:microsoft.com/office/officeart/2018/5/layout/CenteredIconLabelDescriptionList"/>
    <dgm:cxn modelId="{098899DB-1C8B-4591-B466-2A95355492B6}" type="presParOf" srcId="{C5A7DBC6-B736-4DFD-8950-DC3CCD8EAEAC}" destId="{E769BEF2-C542-4981-B35E-AA6A2BA40DE5}" srcOrd="1" destOrd="0" presId="urn:microsoft.com/office/officeart/2018/5/layout/CenteredIconLabelDescriptionList"/>
    <dgm:cxn modelId="{6DAEB9A3-656E-465F-BD80-79E5851BD384}" type="presParOf" srcId="{C5A7DBC6-B736-4DFD-8950-DC3CCD8EAEAC}" destId="{8B32D56C-983D-4DFC-80D4-B876E2FE60F1}" srcOrd="2" destOrd="0" presId="urn:microsoft.com/office/officeart/2018/5/layout/CenteredIconLabelDescriptionList"/>
    <dgm:cxn modelId="{7F37EC82-78B2-4F2A-9918-535C8DA0D421}" type="presParOf" srcId="{8B32D56C-983D-4DFC-80D4-B876E2FE60F1}" destId="{5EEAEF88-CF63-4355-A6D6-B9A172B78097}" srcOrd="0" destOrd="0" presId="urn:microsoft.com/office/officeart/2018/5/layout/CenteredIconLabelDescriptionList"/>
    <dgm:cxn modelId="{07FA08D2-3350-41F5-B64C-7C8E7EA16D23}" type="presParOf" srcId="{8B32D56C-983D-4DFC-80D4-B876E2FE60F1}" destId="{A9BFD62A-4497-49BD-9560-A804AB183E90}" srcOrd="1" destOrd="0" presId="urn:microsoft.com/office/officeart/2018/5/layout/CenteredIconLabelDescriptionList"/>
    <dgm:cxn modelId="{54039CD3-421E-44D9-836B-7FB9AD4D2462}" type="presParOf" srcId="{8B32D56C-983D-4DFC-80D4-B876E2FE60F1}" destId="{7FC8117F-0BDF-4146-B599-1178ADF561E2}" srcOrd="2" destOrd="0" presId="urn:microsoft.com/office/officeart/2018/5/layout/CenteredIconLabelDescriptionList"/>
    <dgm:cxn modelId="{6F2D8D54-BEBF-4212-9E56-93F67B1CA429}" type="presParOf" srcId="{8B32D56C-983D-4DFC-80D4-B876E2FE60F1}" destId="{A43F864E-4D8E-4457-8F53-5C78A58BA7EB}" srcOrd="3" destOrd="0" presId="urn:microsoft.com/office/officeart/2018/5/layout/CenteredIconLabelDescriptionList"/>
    <dgm:cxn modelId="{F3758D5A-20FE-4B80-80DB-8C0BF348C9F4}" type="presParOf" srcId="{8B32D56C-983D-4DFC-80D4-B876E2FE60F1}" destId="{31EC3E44-4253-484B-A0B0-00D7628EDC7D}" srcOrd="4" destOrd="0" presId="urn:microsoft.com/office/officeart/2018/5/layout/CenteredIconLabelDescriptionList"/>
    <dgm:cxn modelId="{3285AAC1-6165-4A61-9EA5-72493E6C13E0}" type="presParOf" srcId="{C5A7DBC6-B736-4DFD-8950-DC3CCD8EAEAC}" destId="{95C83380-5974-4BD7-B88B-285EC5BA4B6D}" srcOrd="3" destOrd="0" presId="urn:microsoft.com/office/officeart/2018/5/layout/CenteredIconLabelDescriptionList"/>
    <dgm:cxn modelId="{DD296970-C561-4122-8EF6-6A5E0AFEC80B}" type="presParOf" srcId="{C5A7DBC6-B736-4DFD-8950-DC3CCD8EAEAC}" destId="{36BCC93C-B1BD-4767-9924-10FA7A4A0695}" srcOrd="4" destOrd="0" presId="urn:microsoft.com/office/officeart/2018/5/layout/CenteredIconLabelDescriptionList"/>
    <dgm:cxn modelId="{7180D1CA-B261-44A8-BCE8-3F55CA118FF1}" type="presParOf" srcId="{36BCC93C-B1BD-4767-9924-10FA7A4A0695}" destId="{81F1C05E-BE87-40B6-85D3-EBCA41E90ECD}" srcOrd="0" destOrd="0" presId="urn:microsoft.com/office/officeart/2018/5/layout/CenteredIconLabelDescriptionList"/>
    <dgm:cxn modelId="{B112C28D-86B4-4523-A727-D543FC9E969B}" type="presParOf" srcId="{36BCC93C-B1BD-4767-9924-10FA7A4A0695}" destId="{0E18F660-0C5B-408F-97D6-9638BD2EC058}" srcOrd="1" destOrd="0" presId="urn:microsoft.com/office/officeart/2018/5/layout/CenteredIconLabelDescriptionList"/>
    <dgm:cxn modelId="{1823623A-6A55-403A-AAE0-6C1FC950D995}" type="presParOf" srcId="{36BCC93C-B1BD-4767-9924-10FA7A4A0695}" destId="{3C7C7D9B-B4AB-4933-8B76-5F649C1F9BB2}" srcOrd="2" destOrd="0" presId="urn:microsoft.com/office/officeart/2018/5/layout/CenteredIconLabelDescriptionList"/>
    <dgm:cxn modelId="{3CE94C9A-26CA-4F46-9A7C-28EF98A1A873}" type="presParOf" srcId="{36BCC93C-B1BD-4767-9924-10FA7A4A0695}" destId="{A81EE070-D0CE-4392-891D-D493149A2714}" srcOrd="3" destOrd="0" presId="urn:microsoft.com/office/officeart/2018/5/layout/CenteredIconLabelDescriptionList"/>
    <dgm:cxn modelId="{1F318014-7599-4AFB-B82A-F86CB9DCA626}" type="presParOf" srcId="{36BCC93C-B1BD-4767-9924-10FA7A4A0695}" destId="{30A707F7-F9F6-478C-9FBA-B06796EBAD76}" srcOrd="4" destOrd="0" presId="urn:microsoft.com/office/officeart/2018/5/layout/CenteredIconLabelDescriptionList"/>
    <dgm:cxn modelId="{A46BF065-6219-4314-AF01-8D0260B6616C}" type="presParOf" srcId="{C5A7DBC6-B736-4DFD-8950-DC3CCD8EAEAC}" destId="{CE646E3D-C2F7-47AB-A958-9327468006BE}" srcOrd="5" destOrd="0" presId="urn:microsoft.com/office/officeart/2018/5/layout/CenteredIconLabelDescriptionList"/>
    <dgm:cxn modelId="{C0E20049-AF4C-4429-89AF-83841525692A}" type="presParOf" srcId="{C5A7DBC6-B736-4DFD-8950-DC3CCD8EAEAC}" destId="{884FCDE7-D44A-451B-B461-41CB74237D9E}" srcOrd="6" destOrd="0" presId="urn:microsoft.com/office/officeart/2018/5/layout/CenteredIconLabelDescriptionList"/>
    <dgm:cxn modelId="{4ACF6367-96A7-4C90-B5B8-83D62D4D04F5}" type="presParOf" srcId="{884FCDE7-D44A-451B-B461-41CB74237D9E}" destId="{D6DBEE04-5A5E-4D7A-8352-185113975DE8}" srcOrd="0" destOrd="0" presId="urn:microsoft.com/office/officeart/2018/5/layout/CenteredIconLabelDescriptionList"/>
    <dgm:cxn modelId="{04A160DE-FDB3-4651-B9EC-5D5DB85C7C47}" type="presParOf" srcId="{884FCDE7-D44A-451B-B461-41CB74237D9E}" destId="{41289D2B-283B-48CE-A7D7-D4415E907BEC}" srcOrd="1" destOrd="0" presId="urn:microsoft.com/office/officeart/2018/5/layout/CenteredIconLabelDescriptionList"/>
    <dgm:cxn modelId="{2911F047-FE60-4F2B-9F8F-570D139561FC}" type="presParOf" srcId="{884FCDE7-D44A-451B-B461-41CB74237D9E}" destId="{CD82B519-FF58-47DC-991F-66CD553B9521}" srcOrd="2" destOrd="0" presId="urn:microsoft.com/office/officeart/2018/5/layout/CenteredIconLabelDescriptionList"/>
    <dgm:cxn modelId="{E528C03E-F9DA-46A2-BC79-B01FF3DE1BC7}" type="presParOf" srcId="{884FCDE7-D44A-451B-B461-41CB74237D9E}" destId="{D73FD217-F698-4B2C-B321-257D128BC46A}" srcOrd="3" destOrd="0" presId="urn:microsoft.com/office/officeart/2018/5/layout/CenteredIconLabelDescriptionList"/>
    <dgm:cxn modelId="{0998D723-0AE5-4DA5-BAB6-9EB5E5877D01}" type="presParOf" srcId="{884FCDE7-D44A-451B-B461-41CB74237D9E}" destId="{5A4625D2-37D7-4924-8F0A-D8BD82E92F2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B22892-7503-44E0-BFC3-E58F81D61969}" type="doc">
      <dgm:prSet loTypeId="urn:microsoft.com/office/officeart/2005/8/layout/venn3" loCatId="relationship" qsTypeId="urn:microsoft.com/office/officeart/2005/8/quickstyle/simple2" qsCatId="simple" csTypeId="urn:microsoft.com/office/officeart/2005/8/colors/colorful1" csCatId="colorful" phldr="1"/>
      <dgm:spPr/>
      <dgm:t>
        <a:bodyPr/>
        <a:lstStyle/>
        <a:p>
          <a:endParaRPr lang="en-US"/>
        </a:p>
      </dgm:t>
    </dgm:pt>
    <dgm:pt modelId="{BAAB95A2-4051-41F7-8403-B1D68C1D6346}">
      <dgm:prSet phldrT="[Text]" phldr="0"/>
      <dgm:spPr/>
      <dgm:t>
        <a:bodyPr/>
        <a:lstStyle/>
        <a:p>
          <a:pPr rtl="0"/>
          <a:r>
            <a:rPr lang="en-US">
              <a:latin typeface="Univers"/>
            </a:rPr>
            <a:t> PAST</a:t>
          </a:r>
          <a:endParaRPr lang="en-US"/>
        </a:p>
      </dgm:t>
    </dgm:pt>
    <dgm:pt modelId="{4AC97C2D-BA17-434B-BB56-EC57F9652CA6}" type="parTrans" cxnId="{5B7EE27D-9982-4716-BD95-B26F22541EC4}">
      <dgm:prSet/>
      <dgm:spPr/>
      <dgm:t>
        <a:bodyPr/>
        <a:lstStyle/>
        <a:p>
          <a:endParaRPr lang="en-US"/>
        </a:p>
      </dgm:t>
    </dgm:pt>
    <dgm:pt modelId="{E916C0B5-0C3F-4842-8AEF-3CC765E2D632}" type="sibTrans" cxnId="{5B7EE27D-9982-4716-BD95-B26F22541EC4}">
      <dgm:prSet/>
      <dgm:spPr/>
      <dgm:t>
        <a:bodyPr/>
        <a:lstStyle/>
        <a:p>
          <a:endParaRPr lang="en-US"/>
        </a:p>
      </dgm:t>
    </dgm:pt>
    <dgm:pt modelId="{4F3E2D3D-4D4E-486B-959A-0C09A0CC732F}">
      <dgm:prSet phldrT="[Text]" phldr="0"/>
      <dgm:spPr/>
      <dgm:t>
        <a:bodyPr/>
        <a:lstStyle/>
        <a:p>
          <a:pPr rtl="0"/>
          <a:r>
            <a:rPr lang="en-US">
              <a:latin typeface="Univers"/>
            </a:rPr>
            <a:t> PRESENT</a:t>
          </a:r>
          <a:endParaRPr lang="en-US"/>
        </a:p>
      </dgm:t>
    </dgm:pt>
    <dgm:pt modelId="{2E104C26-2A81-407B-9E02-F6BB6F223008}" type="parTrans" cxnId="{DEB8E7CC-5DB0-4ABD-BF4C-B53B038AEC7D}">
      <dgm:prSet/>
      <dgm:spPr/>
      <dgm:t>
        <a:bodyPr/>
        <a:lstStyle/>
        <a:p>
          <a:endParaRPr lang="en-US"/>
        </a:p>
      </dgm:t>
    </dgm:pt>
    <dgm:pt modelId="{34E23D2F-066F-47F8-9AD3-9DE40349B7C0}" type="sibTrans" cxnId="{DEB8E7CC-5DB0-4ABD-BF4C-B53B038AEC7D}">
      <dgm:prSet/>
      <dgm:spPr/>
      <dgm:t>
        <a:bodyPr/>
        <a:lstStyle/>
        <a:p>
          <a:endParaRPr lang="en-US"/>
        </a:p>
      </dgm:t>
    </dgm:pt>
    <dgm:pt modelId="{2433881D-F1DB-4BA5-A9CC-B4CC147D63DE}">
      <dgm:prSet phldrT="[Text]" phldr="0"/>
      <dgm:spPr/>
      <dgm:t>
        <a:bodyPr/>
        <a:lstStyle/>
        <a:p>
          <a:pPr rtl="0"/>
          <a:r>
            <a:rPr lang="en-US">
              <a:latin typeface="Univers"/>
            </a:rPr>
            <a:t> FUTURE</a:t>
          </a:r>
          <a:endParaRPr lang="en-US"/>
        </a:p>
      </dgm:t>
    </dgm:pt>
    <dgm:pt modelId="{2A707CC0-4A88-4B81-899B-C90C0CA3BF1F}" type="parTrans" cxnId="{E73C1A31-5E04-43D7-BDA0-5C1451672F6B}">
      <dgm:prSet/>
      <dgm:spPr/>
      <dgm:t>
        <a:bodyPr/>
        <a:lstStyle/>
        <a:p>
          <a:endParaRPr lang="en-US"/>
        </a:p>
      </dgm:t>
    </dgm:pt>
    <dgm:pt modelId="{385F40C6-2C1B-420B-9E24-31D274C47BD9}" type="sibTrans" cxnId="{E73C1A31-5E04-43D7-BDA0-5C1451672F6B}">
      <dgm:prSet/>
      <dgm:spPr/>
      <dgm:t>
        <a:bodyPr/>
        <a:lstStyle/>
        <a:p>
          <a:endParaRPr lang="en-US"/>
        </a:p>
      </dgm:t>
    </dgm:pt>
    <dgm:pt modelId="{48462219-4C9E-4C57-81F3-8FA23318ED34}" type="pres">
      <dgm:prSet presAssocID="{E1B22892-7503-44E0-BFC3-E58F81D61969}" presName="Name0" presStyleCnt="0">
        <dgm:presLayoutVars>
          <dgm:dir/>
          <dgm:resizeHandles val="exact"/>
        </dgm:presLayoutVars>
      </dgm:prSet>
      <dgm:spPr/>
    </dgm:pt>
    <dgm:pt modelId="{BEF3F0FF-2946-4C27-8CDD-34B2738972C5}" type="pres">
      <dgm:prSet presAssocID="{BAAB95A2-4051-41F7-8403-B1D68C1D6346}" presName="Name5" presStyleLbl="vennNode1" presStyleIdx="0" presStyleCnt="3">
        <dgm:presLayoutVars>
          <dgm:bulletEnabled val="1"/>
        </dgm:presLayoutVars>
      </dgm:prSet>
      <dgm:spPr/>
    </dgm:pt>
    <dgm:pt modelId="{56F62355-09A1-4351-821B-8133C2EC7C14}" type="pres">
      <dgm:prSet presAssocID="{E916C0B5-0C3F-4842-8AEF-3CC765E2D632}" presName="space" presStyleCnt="0"/>
      <dgm:spPr/>
    </dgm:pt>
    <dgm:pt modelId="{B7EBBE48-E969-43B2-9CA4-CD988EA8953F}" type="pres">
      <dgm:prSet presAssocID="{4F3E2D3D-4D4E-486B-959A-0C09A0CC732F}" presName="Name5" presStyleLbl="vennNode1" presStyleIdx="1" presStyleCnt="3">
        <dgm:presLayoutVars>
          <dgm:bulletEnabled val="1"/>
        </dgm:presLayoutVars>
      </dgm:prSet>
      <dgm:spPr/>
    </dgm:pt>
    <dgm:pt modelId="{4F95B107-1EF8-4264-A9DC-D02371A7B86A}" type="pres">
      <dgm:prSet presAssocID="{34E23D2F-066F-47F8-9AD3-9DE40349B7C0}" presName="space" presStyleCnt="0"/>
      <dgm:spPr/>
    </dgm:pt>
    <dgm:pt modelId="{41B5678A-F1E1-4A66-A7EB-DDDF0F4D9DCF}" type="pres">
      <dgm:prSet presAssocID="{2433881D-F1DB-4BA5-A9CC-B4CC147D63DE}" presName="Name5" presStyleLbl="vennNode1" presStyleIdx="2" presStyleCnt="3">
        <dgm:presLayoutVars>
          <dgm:bulletEnabled val="1"/>
        </dgm:presLayoutVars>
      </dgm:prSet>
      <dgm:spPr/>
    </dgm:pt>
  </dgm:ptLst>
  <dgm:cxnLst>
    <dgm:cxn modelId="{E73C1A31-5E04-43D7-BDA0-5C1451672F6B}" srcId="{E1B22892-7503-44E0-BFC3-E58F81D61969}" destId="{2433881D-F1DB-4BA5-A9CC-B4CC147D63DE}" srcOrd="2" destOrd="0" parTransId="{2A707CC0-4A88-4B81-899B-C90C0CA3BF1F}" sibTransId="{385F40C6-2C1B-420B-9E24-31D274C47BD9}"/>
    <dgm:cxn modelId="{AF97AC3A-EC5F-4871-9F00-133BD1B5CF18}" type="presOf" srcId="{4F3E2D3D-4D4E-486B-959A-0C09A0CC732F}" destId="{B7EBBE48-E969-43B2-9CA4-CD988EA8953F}" srcOrd="0" destOrd="0" presId="urn:microsoft.com/office/officeart/2005/8/layout/venn3"/>
    <dgm:cxn modelId="{5B7EE27D-9982-4716-BD95-B26F22541EC4}" srcId="{E1B22892-7503-44E0-BFC3-E58F81D61969}" destId="{BAAB95A2-4051-41F7-8403-B1D68C1D6346}" srcOrd="0" destOrd="0" parTransId="{4AC97C2D-BA17-434B-BB56-EC57F9652CA6}" sibTransId="{E916C0B5-0C3F-4842-8AEF-3CC765E2D632}"/>
    <dgm:cxn modelId="{D23D0593-2CDF-4FA2-AEA8-BDAA48D0238F}" type="presOf" srcId="{E1B22892-7503-44E0-BFC3-E58F81D61969}" destId="{48462219-4C9E-4C57-81F3-8FA23318ED34}" srcOrd="0" destOrd="0" presId="urn:microsoft.com/office/officeart/2005/8/layout/venn3"/>
    <dgm:cxn modelId="{6A2776C4-C1C6-486E-B1FB-85F4F739185F}" type="presOf" srcId="{BAAB95A2-4051-41F7-8403-B1D68C1D6346}" destId="{BEF3F0FF-2946-4C27-8CDD-34B2738972C5}" srcOrd="0" destOrd="0" presId="urn:microsoft.com/office/officeart/2005/8/layout/venn3"/>
    <dgm:cxn modelId="{E33448C5-CF97-4C9E-8897-AEAE65F076B3}" type="presOf" srcId="{2433881D-F1DB-4BA5-A9CC-B4CC147D63DE}" destId="{41B5678A-F1E1-4A66-A7EB-DDDF0F4D9DCF}" srcOrd="0" destOrd="0" presId="urn:microsoft.com/office/officeart/2005/8/layout/venn3"/>
    <dgm:cxn modelId="{DEB8E7CC-5DB0-4ABD-BF4C-B53B038AEC7D}" srcId="{E1B22892-7503-44E0-BFC3-E58F81D61969}" destId="{4F3E2D3D-4D4E-486B-959A-0C09A0CC732F}" srcOrd="1" destOrd="0" parTransId="{2E104C26-2A81-407B-9E02-F6BB6F223008}" sibTransId="{34E23D2F-066F-47F8-9AD3-9DE40349B7C0}"/>
    <dgm:cxn modelId="{F3985B90-AF57-4605-8EB2-BC51AD6D5C01}" type="presParOf" srcId="{48462219-4C9E-4C57-81F3-8FA23318ED34}" destId="{BEF3F0FF-2946-4C27-8CDD-34B2738972C5}" srcOrd="0" destOrd="0" presId="urn:microsoft.com/office/officeart/2005/8/layout/venn3"/>
    <dgm:cxn modelId="{14DA46E7-EEF3-4F14-9141-6E3C5E51719F}" type="presParOf" srcId="{48462219-4C9E-4C57-81F3-8FA23318ED34}" destId="{56F62355-09A1-4351-821B-8133C2EC7C14}" srcOrd="1" destOrd="0" presId="urn:microsoft.com/office/officeart/2005/8/layout/venn3"/>
    <dgm:cxn modelId="{16336304-1161-472A-9F29-1A805654D00E}" type="presParOf" srcId="{48462219-4C9E-4C57-81F3-8FA23318ED34}" destId="{B7EBBE48-E969-43B2-9CA4-CD988EA8953F}" srcOrd="2" destOrd="0" presId="urn:microsoft.com/office/officeart/2005/8/layout/venn3"/>
    <dgm:cxn modelId="{D406435F-1D07-4562-86A6-4F96A07DAC9F}" type="presParOf" srcId="{48462219-4C9E-4C57-81F3-8FA23318ED34}" destId="{4F95B107-1EF8-4264-A9DC-D02371A7B86A}" srcOrd="3" destOrd="0" presId="urn:microsoft.com/office/officeart/2005/8/layout/venn3"/>
    <dgm:cxn modelId="{67EB566E-C8FE-4686-BA53-04F38F5CD07F}" type="presParOf" srcId="{48462219-4C9E-4C57-81F3-8FA23318ED34}" destId="{41B5678A-F1E1-4A66-A7EB-DDDF0F4D9DCF}"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80454" y="460948"/>
          <a:ext cx="2194559" cy="246888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0967" y="3081438"/>
          <a:ext cx="234205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a:solidFill>
                <a:schemeClr val="bg1"/>
              </a:solidFill>
            </a:rPr>
            <a:t>Sarah Price</a:t>
          </a:r>
          <a:br>
            <a:rPr lang="en-US" sz="1400" kern="1200">
              <a:solidFill>
                <a:schemeClr val="bg1"/>
              </a:solidFill>
            </a:rPr>
          </a:br>
          <a:r>
            <a:rPr lang="en-US" sz="1400" kern="1200">
              <a:solidFill>
                <a:schemeClr val="bg1"/>
              </a:solidFill>
            </a:rPr>
            <a:t>Team Manager</a:t>
          </a:r>
          <a:br>
            <a:rPr lang="en-US" sz="1400" kern="1200">
              <a:solidFill>
                <a:schemeClr val="bg1"/>
              </a:solidFill>
            </a:rPr>
          </a:br>
          <a:r>
            <a:rPr lang="en-US" sz="1400" kern="1200">
              <a:solidFill>
                <a:schemeClr val="bg1"/>
              </a:solidFill>
            </a:rPr>
            <a:t>Lead Data Analyst</a:t>
          </a:r>
        </a:p>
      </dsp:txBody>
      <dsp:txXfrm>
        <a:off x="20967" y="3081438"/>
        <a:ext cx="2342058" cy="487349"/>
      </dsp:txXfrm>
    </dsp:sp>
    <dsp:sp modelId="{7D166BBB-55AF-452C-B9A0-94A1EE55FF4F}">
      <dsp:nvSpPr>
        <dsp:cNvPr id="0" name=""/>
        <dsp:cNvSpPr/>
      </dsp:nvSpPr>
      <dsp:spPr>
        <a:xfrm>
          <a:off x="6704" y="3416310"/>
          <a:ext cx="234205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rot="16200000">
          <a:off x="2758622" y="460948"/>
          <a:ext cx="2502022" cy="24688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38605" y="3081438"/>
          <a:ext cx="234205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a:solidFill>
                <a:schemeClr val="bg1"/>
              </a:solidFill>
            </a:rPr>
            <a:t>Ruth Whitehouse</a:t>
          </a:r>
          <a:br>
            <a:rPr lang="en-US" sz="1400" kern="1200">
              <a:solidFill>
                <a:schemeClr val="bg1"/>
              </a:solidFill>
            </a:rPr>
          </a:br>
          <a:r>
            <a:rPr lang="en-US" sz="1400" kern="1200">
              <a:solidFill>
                <a:schemeClr val="bg1"/>
              </a:solidFill>
            </a:rPr>
            <a:t>Client Liaison</a:t>
          </a:r>
          <a:br>
            <a:rPr lang="en-US" sz="1400" kern="1200">
              <a:solidFill>
                <a:schemeClr val="bg1"/>
              </a:solidFill>
            </a:rPr>
          </a:br>
          <a:r>
            <a:rPr lang="en-US" sz="1400" kern="1200">
              <a:solidFill>
                <a:schemeClr val="bg1"/>
              </a:solidFill>
            </a:rPr>
            <a:t>Lead Data Modeler</a:t>
          </a:r>
        </a:p>
      </dsp:txBody>
      <dsp:txXfrm>
        <a:off x="2838605" y="3081438"/>
        <a:ext cx="2342058" cy="487349"/>
      </dsp:txXfrm>
    </dsp:sp>
    <dsp:sp modelId="{1223E777-77CB-4A9A-BF21-12B513842696}">
      <dsp:nvSpPr>
        <dsp:cNvPr id="0" name=""/>
        <dsp:cNvSpPr/>
      </dsp:nvSpPr>
      <dsp:spPr>
        <a:xfrm>
          <a:off x="2838605" y="3416310"/>
          <a:ext cx="234205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44255" y="460948"/>
          <a:ext cx="2194559" cy="246888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670505" y="3081438"/>
          <a:ext cx="234205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a:solidFill>
                <a:schemeClr val="bg1"/>
              </a:solidFill>
            </a:rPr>
            <a:t>Shababa Kamreen</a:t>
          </a:r>
          <a:br>
            <a:rPr lang="en-US" sz="1400" kern="1200">
              <a:solidFill>
                <a:schemeClr val="bg1"/>
              </a:solidFill>
            </a:rPr>
          </a:br>
          <a:r>
            <a:rPr lang="en-US" sz="1400" kern="1200">
              <a:solidFill>
                <a:schemeClr val="bg1"/>
              </a:solidFill>
            </a:rPr>
            <a:t>Visualizer</a:t>
          </a:r>
          <a:br>
            <a:rPr lang="en-US" sz="1400" kern="1200">
              <a:solidFill>
                <a:schemeClr val="bg1"/>
              </a:solidFill>
            </a:rPr>
          </a:br>
          <a:r>
            <a:rPr lang="en-US" sz="1400" kern="1200">
              <a:solidFill>
                <a:schemeClr val="bg1"/>
              </a:solidFill>
            </a:rPr>
            <a:t>Scrum Master</a:t>
          </a:r>
        </a:p>
      </dsp:txBody>
      <dsp:txXfrm>
        <a:off x="5670505" y="3081438"/>
        <a:ext cx="2342058" cy="487349"/>
      </dsp:txXfrm>
    </dsp:sp>
    <dsp:sp modelId="{EE420F84-477D-4635-BEF8-66426E9A259D}">
      <dsp:nvSpPr>
        <dsp:cNvPr id="0" name=""/>
        <dsp:cNvSpPr/>
      </dsp:nvSpPr>
      <dsp:spPr>
        <a:xfrm>
          <a:off x="5670505" y="3416310"/>
          <a:ext cx="234205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96173" y="460948"/>
          <a:ext cx="2194559" cy="246888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3000" b="-1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422424" y="3081438"/>
          <a:ext cx="234205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a:solidFill>
                <a:schemeClr val="bg1"/>
              </a:solidFill>
            </a:rPr>
            <a:t>Lillian Sheppard</a:t>
          </a:r>
          <a:br>
            <a:rPr lang="en-US" sz="1400" kern="1200">
              <a:solidFill>
                <a:schemeClr val="bg1"/>
              </a:solidFill>
            </a:rPr>
          </a:br>
          <a:r>
            <a:rPr lang="en-US" sz="1400" kern="1200">
              <a:solidFill>
                <a:schemeClr val="bg1"/>
              </a:solidFill>
            </a:rPr>
            <a:t>Co-Visualizer</a:t>
          </a:r>
          <a:br>
            <a:rPr lang="en-US" sz="1400" kern="1200">
              <a:solidFill>
                <a:schemeClr val="bg1"/>
              </a:solidFill>
            </a:rPr>
          </a:br>
          <a:r>
            <a:rPr lang="en-US" sz="1400" kern="1200">
              <a:solidFill>
                <a:schemeClr val="bg1"/>
              </a:solidFill>
            </a:rPr>
            <a:t>Project Scribe</a:t>
          </a:r>
        </a:p>
      </dsp:txBody>
      <dsp:txXfrm>
        <a:off x="8422424" y="3081438"/>
        <a:ext cx="2342058" cy="487349"/>
      </dsp:txXfrm>
    </dsp:sp>
    <dsp:sp modelId="{5A7600AF-A34B-4D03-B3D6-B3C760AE8E06}">
      <dsp:nvSpPr>
        <dsp:cNvPr id="0" name=""/>
        <dsp:cNvSpPr/>
      </dsp:nvSpPr>
      <dsp:spPr>
        <a:xfrm>
          <a:off x="8422424" y="3416310"/>
          <a:ext cx="234205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7932E-23DF-4700-924B-0C32A9F02E41}">
      <dsp:nvSpPr>
        <dsp:cNvPr id="0" name=""/>
        <dsp:cNvSpPr/>
      </dsp:nvSpPr>
      <dsp:spPr>
        <a:xfrm>
          <a:off x="0" y="590206"/>
          <a:ext cx="10515600" cy="23562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a:latin typeface="Univers"/>
            </a:rPr>
            <a:t>Complete Regressional Analysis for each of our top contributing risk factors (Age, Cholesterol, Diabetes, Hypertension, Physical Inactivity, and Smoking)</a:t>
          </a:r>
        </a:p>
        <a:p>
          <a:pPr marL="171450" lvl="1" indent="-171450" algn="l" defTabSz="755650" rtl="0">
            <a:lnSpc>
              <a:spcPct val="90000"/>
            </a:lnSpc>
            <a:spcBef>
              <a:spcPct val="0"/>
            </a:spcBef>
            <a:spcAft>
              <a:spcPct val="15000"/>
            </a:spcAft>
            <a:buChar char="•"/>
          </a:pPr>
          <a:endParaRPr lang="en-US" sz="1700" kern="1200">
            <a:latin typeface="Univers"/>
          </a:endParaRPr>
        </a:p>
        <a:p>
          <a:pPr marL="171450" lvl="1" indent="-171450" algn="l" defTabSz="755650">
            <a:lnSpc>
              <a:spcPct val="90000"/>
            </a:lnSpc>
            <a:spcBef>
              <a:spcPct val="0"/>
            </a:spcBef>
            <a:spcAft>
              <a:spcPct val="15000"/>
            </a:spcAft>
            <a:buChar char="•"/>
          </a:pPr>
          <a:r>
            <a:rPr lang="en-US" sz="1700" kern="1200">
              <a:latin typeface="Univers"/>
            </a:rPr>
            <a:t>Successful application of PCA to all datasets to narrow down which of the factors have the most impact on heart diease. </a:t>
          </a:r>
          <a:endParaRPr lang="en-US" sz="1700" kern="1200"/>
        </a:p>
        <a:p>
          <a:pPr marL="171450" lvl="1" indent="-171450" algn="l" defTabSz="755650">
            <a:lnSpc>
              <a:spcPct val="90000"/>
            </a:lnSpc>
            <a:spcBef>
              <a:spcPct val="0"/>
            </a:spcBef>
            <a:spcAft>
              <a:spcPct val="15000"/>
            </a:spcAft>
            <a:buChar char="•"/>
          </a:pPr>
          <a:endParaRPr lang="en-US" sz="1700" kern="1200">
            <a:latin typeface="Univers"/>
          </a:endParaRPr>
        </a:p>
        <a:p>
          <a:pPr marL="171450" lvl="1" indent="-171450" algn="l" defTabSz="755650" rtl="0">
            <a:lnSpc>
              <a:spcPct val="90000"/>
            </a:lnSpc>
            <a:spcBef>
              <a:spcPct val="0"/>
            </a:spcBef>
            <a:spcAft>
              <a:spcPct val="15000"/>
            </a:spcAft>
            <a:buChar char="•"/>
          </a:pPr>
          <a:r>
            <a:rPr lang="en-US" sz="1700" kern="1200">
              <a:latin typeface="Univers"/>
            </a:rPr>
            <a:t>Thorough Statistical Analysis and K-Means Clustering for a more in-depth analysis.</a:t>
          </a:r>
        </a:p>
      </dsp:txBody>
      <dsp:txXfrm>
        <a:off x="0" y="590206"/>
        <a:ext cx="10515600" cy="2356200"/>
      </dsp:txXfrm>
    </dsp:sp>
    <dsp:sp modelId="{D66F728E-B1E2-44A9-978B-3B5A8CE7E429}">
      <dsp:nvSpPr>
        <dsp:cNvPr id="0" name=""/>
        <dsp:cNvSpPr/>
      </dsp:nvSpPr>
      <dsp:spPr>
        <a:xfrm>
          <a:off x="525780" y="339286"/>
          <a:ext cx="7360920" cy="5018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kern="1200">
              <a:latin typeface="Univers"/>
            </a:rPr>
            <a:t>Statistical</a:t>
          </a:r>
          <a:endParaRPr lang="en-US" sz="1700" kern="1200"/>
        </a:p>
      </dsp:txBody>
      <dsp:txXfrm>
        <a:off x="550278" y="363784"/>
        <a:ext cx="7311924" cy="452844"/>
      </dsp:txXfrm>
    </dsp:sp>
    <dsp:sp modelId="{9C43330F-7E95-4341-957F-A67596AF3CF1}">
      <dsp:nvSpPr>
        <dsp:cNvPr id="0" name=""/>
        <dsp:cNvSpPr/>
      </dsp:nvSpPr>
      <dsp:spPr>
        <a:xfrm>
          <a:off x="0" y="3289126"/>
          <a:ext cx="10515600" cy="722925"/>
        </a:xfrm>
        <a:prstGeom prst="rect">
          <a:avLst/>
        </a:prstGeom>
        <a:solidFill>
          <a:schemeClr val="lt1">
            <a:alpha val="90000"/>
            <a:hueOff val="0"/>
            <a:satOff val="0"/>
            <a:lumOff val="0"/>
            <a:alphaOff val="0"/>
          </a:schemeClr>
        </a:solidFill>
        <a:ln w="6350" cap="flat" cmpd="sng" algn="ctr">
          <a:solidFill>
            <a:schemeClr val="accent3">
              <a:hueOff val="-18327592"/>
              <a:satOff val="0"/>
              <a:lumOff val="-1901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a:latin typeface="Univers"/>
            </a:rPr>
            <a:t>Create accurate and engaging visuals for all statistical tests performed on the data! </a:t>
          </a:r>
        </a:p>
      </dsp:txBody>
      <dsp:txXfrm>
        <a:off x="0" y="3289126"/>
        <a:ext cx="10515600" cy="722925"/>
      </dsp:txXfrm>
    </dsp:sp>
    <dsp:sp modelId="{2BE008BC-9666-43ED-AB88-798A59A168A0}">
      <dsp:nvSpPr>
        <dsp:cNvPr id="0" name=""/>
        <dsp:cNvSpPr/>
      </dsp:nvSpPr>
      <dsp:spPr>
        <a:xfrm>
          <a:off x="525780" y="3038206"/>
          <a:ext cx="7360920" cy="501840"/>
        </a:xfrm>
        <a:prstGeom prst="roundRect">
          <a:avLst/>
        </a:prstGeom>
        <a:gradFill rotWithShape="0">
          <a:gsLst>
            <a:gs pos="0">
              <a:schemeClr val="accent3">
                <a:hueOff val="-18327592"/>
                <a:satOff val="0"/>
                <a:lumOff val="-19018"/>
                <a:alphaOff val="0"/>
                <a:satMod val="103000"/>
                <a:lumMod val="102000"/>
                <a:tint val="94000"/>
              </a:schemeClr>
            </a:gs>
            <a:gs pos="50000">
              <a:schemeClr val="accent3">
                <a:hueOff val="-18327592"/>
                <a:satOff val="0"/>
                <a:lumOff val="-19018"/>
                <a:alphaOff val="0"/>
                <a:satMod val="110000"/>
                <a:lumMod val="100000"/>
                <a:shade val="100000"/>
              </a:schemeClr>
            </a:gs>
            <a:gs pos="100000">
              <a:schemeClr val="accent3">
                <a:hueOff val="-18327592"/>
                <a:satOff val="0"/>
                <a:lumOff val="-1901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kern="1200">
              <a:latin typeface="Univers"/>
            </a:rPr>
            <a:t>Visual</a:t>
          </a:r>
          <a:endParaRPr lang="en-US" sz="1700" kern="1200"/>
        </a:p>
      </dsp:txBody>
      <dsp:txXfrm>
        <a:off x="550278" y="3062704"/>
        <a:ext cx="7311924"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1D500-5745-4112-B954-6AB8DC6307C2}">
      <dsp:nvSpPr>
        <dsp:cNvPr id="0" name=""/>
        <dsp:cNvSpPr/>
      </dsp:nvSpPr>
      <dsp:spPr>
        <a:xfrm>
          <a:off x="0" y="2175669"/>
          <a:ext cx="10515600"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86D6D98A-832A-4CDE-BB72-043741F96F0A}">
      <dsp:nvSpPr>
        <dsp:cNvPr id="0" name=""/>
        <dsp:cNvSpPr/>
      </dsp:nvSpPr>
      <dsp:spPr>
        <a:xfrm>
          <a:off x="127773" y="2336668"/>
          <a:ext cx="182770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25 Jan.</a:t>
          </a:r>
        </a:p>
      </dsp:txBody>
      <dsp:txXfrm>
        <a:off x="127773" y="2336668"/>
        <a:ext cx="1827701" cy="491701"/>
      </dsp:txXfrm>
    </dsp:sp>
    <dsp:sp modelId="{BC179970-B177-4921-9E18-526C66F75973}">
      <dsp:nvSpPr>
        <dsp:cNvPr id="0" name=""/>
        <dsp:cNvSpPr/>
      </dsp:nvSpPr>
      <dsp:spPr>
        <a:xfrm>
          <a:off x="3157" y="236060"/>
          <a:ext cx="2076933" cy="111285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pPr>
          <a:r>
            <a:rPr lang="en-US" sz="1200" kern="1200">
              <a:latin typeface="72 Light"/>
              <a:cs typeface="72 Light" panose="020B0303030000000003" pitchFamily="34" charset="0"/>
            </a:rPr>
            <a:t>Week 1 (1/25)-(1/31) </a:t>
          </a:r>
        </a:p>
        <a:p>
          <a:pPr marL="114300" lvl="1" indent="-114300" algn="l" defTabSz="533400" rtl="0">
            <a:lnSpc>
              <a:spcPct val="90000"/>
            </a:lnSpc>
            <a:spcBef>
              <a:spcPct val="0"/>
            </a:spcBef>
            <a:spcAft>
              <a:spcPct val="15000"/>
            </a:spcAft>
            <a:buChar char="•"/>
          </a:pPr>
          <a:r>
            <a:rPr lang="en-US" sz="1200" kern="1200">
              <a:latin typeface="72 Light"/>
              <a:cs typeface="72 Light" panose="020B0303030000000003" pitchFamily="34" charset="0"/>
            </a:rPr>
            <a:t>Team formation </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Assign Project Roles</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Create Project Charter</a:t>
          </a:r>
        </a:p>
      </dsp:txBody>
      <dsp:txXfrm>
        <a:off x="57482" y="290385"/>
        <a:ext cx="1968283" cy="1004204"/>
      </dsp:txXfrm>
    </dsp:sp>
    <dsp:sp modelId="{8D18CE2F-344C-4483-8067-E10984E131BE}">
      <dsp:nvSpPr>
        <dsp:cNvPr id="0" name=""/>
        <dsp:cNvSpPr/>
      </dsp:nvSpPr>
      <dsp:spPr>
        <a:xfrm>
          <a:off x="1041624" y="1348914"/>
          <a:ext cx="0" cy="82675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F59DE28-B59B-4E1C-AAE8-8E99169B5C9C}">
      <dsp:nvSpPr>
        <dsp:cNvPr id="0" name=""/>
        <dsp:cNvSpPr/>
      </dsp:nvSpPr>
      <dsp:spPr>
        <a:xfrm>
          <a:off x="1332395" y="1522968"/>
          <a:ext cx="182770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rtl="0">
            <a:lnSpc>
              <a:spcPct val="90000"/>
            </a:lnSpc>
            <a:spcBef>
              <a:spcPct val="0"/>
            </a:spcBef>
            <a:spcAft>
              <a:spcPct val="35000"/>
            </a:spcAft>
            <a:buNone/>
            <a:defRPr b="1"/>
          </a:pPr>
          <a:r>
            <a:rPr lang="en-US" sz="2000" kern="1200">
              <a:latin typeface="Univers"/>
            </a:rPr>
            <a:t>1 Feb</a:t>
          </a:r>
          <a:endParaRPr lang="en-US" sz="2000" kern="1200"/>
        </a:p>
      </dsp:txBody>
      <dsp:txXfrm>
        <a:off x="1332395" y="1522968"/>
        <a:ext cx="1827701" cy="491701"/>
      </dsp:txXfrm>
    </dsp:sp>
    <dsp:sp modelId="{02957134-1F3A-4CC0-88A1-C67E7004CECC}">
      <dsp:nvSpPr>
        <dsp:cNvPr id="0" name=""/>
        <dsp:cNvSpPr/>
      </dsp:nvSpPr>
      <dsp:spPr>
        <a:xfrm>
          <a:off x="1008989" y="2143033"/>
          <a:ext cx="65270" cy="6527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963180-BE99-4DCF-B9CD-EB3E5538D363}">
      <dsp:nvSpPr>
        <dsp:cNvPr id="0" name=""/>
        <dsp:cNvSpPr/>
      </dsp:nvSpPr>
      <dsp:spPr>
        <a:xfrm>
          <a:off x="1207779" y="3002423"/>
          <a:ext cx="2076933" cy="111285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72 Light"/>
              <a:cs typeface="72 Light" panose="020B0303030000000003" pitchFamily="34" charset="0"/>
            </a:rPr>
            <a:t>Week 2 (2/1)</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Gather datasets</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GitHub Repo</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Formulate Hypothesis</a:t>
          </a:r>
        </a:p>
      </dsp:txBody>
      <dsp:txXfrm>
        <a:off x="1262104" y="3056748"/>
        <a:ext cx="1968283" cy="1004204"/>
      </dsp:txXfrm>
    </dsp:sp>
    <dsp:sp modelId="{2AE47E96-DE9A-410F-9F02-92FDF372FE21}">
      <dsp:nvSpPr>
        <dsp:cNvPr id="0" name=""/>
        <dsp:cNvSpPr/>
      </dsp:nvSpPr>
      <dsp:spPr>
        <a:xfrm>
          <a:off x="2246246" y="2175668"/>
          <a:ext cx="0" cy="82675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8EAF1BC-EE31-4B99-85A4-B8055019012E}">
      <dsp:nvSpPr>
        <dsp:cNvPr id="0" name=""/>
        <dsp:cNvSpPr/>
      </dsp:nvSpPr>
      <dsp:spPr>
        <a:xfrm>
          <a:off x="2537016" y="2336668"/>
          <a:ext cx="182770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rtl="0">
            <a:lnSpc>
              <a:spcPct val="90000"/>
            </a:lnSpc>
            <a:spcBef>
              <a:spcPct val="0"/>
            </a:spcBef>
            <a:spcAft>
              <a:spcPct val="35000"/>
            </a:spcAft>
            <a:buNone/>
            <a:defRPr b="1"/>
          </a:pPr>
          <a:r>
            <a:rPr lang="en-US" sz="2000" kern="1200">
              <a:latin typeface="Univers"/>
            </a:rPr>
            <a:t>8 Feb</a:t>
          </a:r>
          <a:endParaRPr lang="en-US" sz="2000" kern="1200"/>
        </a:p>
      </dsp:txBody>
      <dsp:txXfrm>
        <a:off x="2537016" y="2336668"/>
        <a:ext cx="1827701" cy="491701"/>
      </dsp:txXfrm>
    </dsp:sp>
    <dsp:sp modelId="{A63DE261-A270-4747-B827-171EF26528F5}">
      <dsp:nvSpPr>
        <dsp:cNvPr id="0" name=""/>
        <dsp:cNvSpPr/>
      </dsp:nvSpPr>
      <dsp:spPr>
        <a:xfrm>
          <a:off x="2213611" y="2143033"/>
          <a:ext cx="65270" cy="6527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C3C415-6645-4163-9F72-64916F020078}">
      <dsp:nvSpPr>
        <dsp:cNvPr id="0" name=""/>
        <dsp:cNvSpPr/>
      </dsp:nvSpPr>
      <dsp:spPr>
        <a:xfrm>
          <a:off x="2412400" y="96953"/>
          <a:ext cx="2076933" cy="12519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72 Light"/>
              <a:cs typeface="72 Light" panose="020B0303030000000003" pitchFamily="34" charset="0"/>
            </a:rPr>
            <a:t>Weeks 3 &amp; 4 (2/8)-(2/21)</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1st Iteration: Present Team Plan, Technologies, Collections, and GitHub Repo</a:t>
          </a:r>
        </a:p>
      </dsp:txBody>
      <dsp:txXfrm>
        <a:off x="2473516" y="158069"/>
        <a:ext cx="1954701" cy="1129729"/>
      </dsp:txXfrm>
    </dsp:sp>
    <dsp:sp modelId="{3CDCC367-25F6-4FE6-A193-5D0021D72525}">
      <dsp:nvSpPr>
        <dsp:cNvPr id="0" name=""/>
        <dsp:cNvSpPr/>
      </dsp:nvSpPr>
      <dsp:spPr>
        <a:xfrm>
          <a:off x="3450867" y="1348914"/>
          <a:ext cx="0" cy="82675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C3E56E-327A-47A2-B574-1C0998836EDB}">
      <dsp:nvSpPr>
        <dsp:cNvPr id="0" name=""/>
        <dsp:cNvSpPr/>
      </dsp:nvSpPr>
      <dsp:spPr>
        <a:xfrm>
          <a:off x="3741638" y="1522968"/>
          <a:ext cx="182770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22 Feb</a:t>
          </a:r>
        </a:p>
      </dsp:txBody>
      <dsp:txXfrm>
        <a:off x="3741638" y="1522968"/>
        <a:ext cx="1827701" cy="491701"/>
      </dsp:txXfrm>
    </dsp:sp>
    <dsp:sp modelId="{967C67D2-1026-411D-8769-01D71F019F36}">
      <dsp:nvSpPr>
        <dsp:cNvPr id="0" name=""/>
        <dsp:cNvSpPr/>
      </dsp:nvSpPr>
      <dsp:spPr>
        <a:xfrm>
          <a:off x="3418232" y="2143033"/>
          <a:ext cx="65270" cy="6527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ECB1C2-BD2B-435F-BAB0-A0305CE5E788}">
      <dsp:nvSpPr>
        <dsp:cNvPr id="0" name=""/>
        <dsp:cNvSpPr/>
      </dsp:nvSpPr>
      <dsp:spPr>
        <a:xfrm>
          <a:off x="3617022" y="3002423"/>
          <a:ext cx="2076933" cy="127514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72 Light"/>
              <a:cs typeface="72 Light" panose="020B0303030000000003" pitchFamily="34" charset="0"/>
            </a:rPr>
            <a:t>Week 5 (2/22)-(2/28)</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Performance, Scalability, and Efficiency</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Work on Project Visualizations</a:t>
          </a:r>
        </a:p>
      </dsp:txBody>
      <dsp:txXfrm>
        <a:off x="3679269" y="3064670"/>
        <a:ext cx="1952439" cy="1150652"/>
      </dsp:txXfrm>
    </dsp:sp>
    <dsp:sp modelId="{646A3AA5-214F-4F93-9644-D4D9F70FEEE1}">
      <dsp:nvSpPr>
        <dsp:cNvPr id="0" name=""/>
        <dsp:cNvSpPr/>
      </dsp:nvSpPr>
      <dsp:spPr>
        <a:xfrm>
          <a:off x="4655489" y="2175668"/>
          <a:ext cx="0" cy="82675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0DE69A6-C452-4EC4-8192-6C16B9D83511}">
      <dsp:nvSpPr>
        <dsp:cNvPr id="0" name=""/>
        <dsp:cNvSpPr/>
      </dsp:nvSpPr>
      <dsp:spPr>
        <a:xfrm>
          <a:off x="4946259" y="2336668"/>
          <a:ext cx="182770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rtl="0">
            <a:lnSpc>
              <a:spcPct val="90000"/>
            </a:lnSpc>
            <a:spcBef>
              <a:spcPct val="0"/>
            </a:spcBef>
            <a:spcAft>
              <a:spcPct val="35000"/>
            </a:spcAft>
            <a:buNone/>
            <a:defRPr b="1"/>
          </a:pPr>
          <a:r>
            <a:rPr lang="en-US" sz="2000" kern="1200">
              <a:latin typeface="Univers"/>
            </a:rPr>
            <a:t>1 Mar</a:t>
          </a:r>
          <a:endParaRPr lang="en-US" sz="2000" kern="1200"/>
        </a:p>
      </dsp:txBody>
      <dsp:txXfrm>
        <a:off x="4946259" y="2336668"/>
        <a:ext cx="1827701" cy="491701"/>
      </dsp:txXfrm>
    </dsp:sp>
    <dsp:sp modelId="{86BE2DEE-25E6-41E3-AC86-CBDCCC6E0476}">
      <dsp:nvSpPr>
        <dsp:cNvPr id="0" name=""/>
        <dsp:cNvSpPr/>
      </dsp:nvSpPr>
      <dsp:spPr>
        <a:xfrm>
          <a:off x="4622854" y="2143033"/>
          <a:ext cx="65270" cy="6527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96AA00-2931-48DB-9601-1BA4CA1725E0}">
      <dsp:nvSpPr>
        <dsp:cNvPr id="0" name=""/>
        <dsp:cNvSpPr/>
      </dsp:nvSpPr>
      <dsp:spPr>
        <a:xfrm>
          <a:off x="4821643" y="467904"/>
          <a:ext cx="2076933" cy="88100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72 Light"/>
              <a:cs typeface="72 Light" panose="020B0303030000000003" pitchFamily="34" charset="0"/>
            </a:rPr>
            <a:t>Week 6 (3/1)-(3/7)</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Look for Simple Patterns that Align to Project Goals</a:t>
          </a:r>
        </a:p>
      </dsp:txBody>
      <dsp:txXfrm>
        <a:off x="4864650" y="510911"/>
        <a:ext cx="1990919" cy="794995"/>
      </dsp:txXfrm>
    </dsp:sp>
    <dsp:sp modelId="{D93977C7-4E17-4156-9E40-B90AF35A74BF}">
      <dsp:nvSpPr>
        <dsp:cNvPr id="0" name=""/>
        <dsp:cNvSpPr/>
      </dsp:nvSpPr>
      <dsp:spPr>
        <a:xfrm>
          <a:off x="5860110" y="1348914"/>
          <a:ext cx="0" cy="82675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B1B0D37-7822-4C41-AF95-4690B545CFFB}">
      <dsp:nvSpPr>
        <dsp:cNvPr id="0" name=""/>
        <dsp:cNvSpPr/>
      </dsp:nvSpPr>
      <dsp:spPr>
        <a:xfrm>
          <a:off x="6150881" y="1522968"/>
          <a:ext cx="182770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rtl="0">
            <a:lnSpc>
              <a:spcPct val="90000"/>
            </a:lnSpc>
            <a:spcBef>
              <a:spcPct val="0"/>
            </a:spcBef>
            <a:spcAft>
              <a:spcPct val="35000"/>
            </a:spcAft>
            <a:buNone/>
            <a:defRPr b="1"/>
          </a:pPr>
          <a:r>
            <a:rPr lang="en-US" sz="2000" kern="1200">
              <a:latin typeface="Univers"/>
            </a:rPr>
            <a:t>8 Mar</a:t>
          </a:r>
          <a:endParaRPr lang="en-US" sz="2000" kern="1200"/>
        </a:p>
      </dsp:txBody>
      <dsp:txXfrm>
        <a:off x="6150881" y="1522968"/>
        <a:ext cx="1827701" cy="491701"/>
      </dsp:txXfrm>
    </dsp:sp>
    <dsp:sp modelId="{780AF586-4DDB-4798-9190-6AA8B3CC974D}">
      <dsp:nvSpPr>
        <dsp:cNvPr id="0" name=""/>
        <dsp:cNvSpPr/>
      </dsp:nvSpPr>
      <dsp:spPr>
        <a:xfrm>
          <a:off x="5827475" y="2143033"/>
          <a:ext cx="65270" cy="6527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D5201-C2C5-4A4F-849F-923E24248E62}">
      <dsp:nvSpPr>
        <dsp:cNvPr id="0" name=""/>
        <dsp:cNvSpPr/>
      </dsp:nvSpPr>
      <dsp:spPr>
        <a:xfrm>
          <a:off x="6026265" y="3002423"/>
          <a:ext cx="2076933" cy="134891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72 Light"/>
              <a:cs typeface="72 Light" panose="020B0303030000000003" pitchFamily="34" charset="0"/>
            </a:rPr>
            <a:t>Week 7 &amp; 8 (3/8)-(3/28)</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2nd Iteration: Clean data collections, Insights/Patterns, Hypothesis, Tableau/Visualize</a:t>
          </a:r>
        </a:p>
      </dsp:txBody>
      <dsp:txXfrm>
        <a:off x="6092114" y="3068272"/>
        <a:ext cx="1945235" cy="1217216"/>
      </dsp:txXfrm>
    </dsp:sp>
    <dsp:sp modelId="{84E9711B-D4C0-474C-8E52-8B64C79BEA8E}">
      <dsp:nvSpPr>
        <dsp:cNvPr id="0" name=""/>
        <dsp:cNvSpPr/>
      </dsp:nvSpPr>
      <dsp:spPr>
        <a:xfrm>
          <a:off x="7064732" y="2175668"/>
          <a:ext cx="0" cy="82675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BB89E18-3615-457D-9CE0-BA0CC46CB761}">
      <dsp:nvSpPr>
        <dsp:cNvPr id="0" name=""/>
        <dsp:cNvSpPr/>
      </dsp:nvSpPr>
      <dsp:spPr>
        <a:xfrm>
          <a:off x="7355503" y="2336668"/>
          <a:ext cx="182770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29 Mar</a:t>
          </a:r>
        </a:p>
      </dsp:txBody>
      <dsp:txXfrm>
        <a:off x="7355503" y="2336668"/>
        <a:ext cx="1827701" cy="491701"/>
      </dsp:txXfrm>
    </dsp:sp>
    <dsp:sp modelId="{D5867D1D-C250-46E6-B8FF-3CACD54B8F7D}">
      <dsp:nvSpPr>
        <dsp:cNvPr id="0" name=""/>
        <dsp:cNvSpPr/>
      </dsp:nvSpPr>
      <dsp:spPr>
        <a:xfrm>
          <a:off x="7032097" y="2143033"/>
          <a:ext cx="65270" cy="6527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177467-AAFB-4FC6-975C-B3F6A71EE8ED}">
      <dsp:nvSpPr>
        <dsp:cNvPr id="0" name=""/>
        <dsp:cNvSpPr/>
      </dsp:nvSpPr>
      <dsp:spPr>
        <a:xfrm>
          <a:off x="7230887" y="607011"/>
          <a:ext cx="2076933" cy="74190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72 Light"/>
              <a:cs typeface="72 Light" panose="020B0303030000000003" pitchFamily="34" charset="0"/>
            </a:rPr>
            <a:t>Weeks 9 &amp; 10 (3/29)-(4/11)</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Build a Predictive Model</a:t>
          </a:r>
        </a:p>
      </dsp:txBody>
      <dsp:txXfrm>
        <a:off x="7267104" y="643228"/>
        <a:ext cx="2004499" cy="669469"/>
      </dsp:txXfrm>
    </dsp:sp>
    <dsp:sp modelId="{45BB57A3-DC74-49B5-88F5-0E2834B0D017}">
      <dsp:nvSpPr>
        <dsp:cNvPr id="0" name=""/>
        <dsp:cNvSpPr/>
      </dsp:nvSpPr>
      <dsp:spPr>
        <a:xfrm>
          <a:off x="8269353" y="1348914"/>
          <a:ext cx="0" cy="82675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E2E5734-7CA9-4547-ADA0-859A5F433EF8}">
      <dsp:nvSpPr>
        <dsp:cNvPr id="0" name=""/>
        <dsp:cNvSpPr/>
      </dsp:nvSpPr>
      <dsp:spPr>
        <a:xfrm>
          <a:off x="8560124" y="1522968"/>
          <a:ext cx="182770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rtl="0">
            <a:lnSpc>
              <a:spcPct val="90000"/>
            </a:lnSpc>
            <a:spcBef>
              <a:spcPct val="0"/>
            </a:spcBef>
            <a:spcAft>
              <a:spcPct val="35000"/>
            </a:spcAft>
            <a:buNone/>
            <a:defRPr b="1"/>
          </a:pPr>
          <a:r>
            <a:rPr lang="en-US" sz="2000" kern="1200">
              <a:latin typeface="Univers"/>
            </a:rPr>
            <a:t>12 Apr</a:t>
          </a:r>
          <a:endParaRPr lang="en-US" sz="2000" kern="1200"/>
        </a:p>
      </dsp:txBody>
      <dsp:txXfrm>
        <a:off x="8560124" y="1522968"/>
        <a:ext cx="1827701" cy="491701"/>
      </dsp:txXfrm>
    </dsp:sp>
    <dsp:sp modelId="{389BD3E2-2F71-4B0F-8790-21281AE8F45C}">
      <dsp:nvSpPr>
        <dsp:cNvPr id="0" name=""/>
        <dsp:cNvSpPr/>
      </dsp:nvSpPr>
      <dsp:spPr>
        <a:xfrm>
          <a:off x="8236718" y="2143033"/>
          <a:ext cx="65270" cy="6527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0D846B-641A-47C4-89A9-9A5C6E317A55}">
      <dsp:nvSpPr>
        <dsp:cNvPr id="0" name=""/>
        <dsp:cNvSpPr/>
      </dsp:nvSpPr>
      <dsp:spPr>
        <a:xfrm>
          <a:off x="8435508" y="3002423"/>
          <a:ext cx="2076933" cy="111285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72 Light"/>
              <a:cs typeface="72 Light" panose="020B0303030000000003" pitchFamily="34" charset="0"/>
            </a:rPr>
            <a:t>Week 10 (4/12)-(4/25)</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Final Project Demo</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CREATE Symposium</a:t>
          </a:r>
        </a:p>
        <a:p>
          <a:pPr marL="114300" lvl="1" indent="-114300" algn="l" defTabSz="533400">
            <a:lnSpc>
              <a:spcPct val="90000"/>
            </a:lnSpc>
            <a:spcBef>
              <a:spcPct val="0"/>
            </a:spcBef>
            <a:spcAft>
              <a:spcPct val="15000"/>
            </a:spcAft>
            <a:buChar char="•"/>
          </a:pPr>
          <a:r>
            <a:rPr lang="en-US" sz="1200" kern="1200">
              <a:latin typeface="72 Light"/>
              <a:cs typeface="72 Light" panose="020B0303030000000003" pitchFamily="34" charset="0"/>
            </a:rPr>
            <a:t>Final Project Report</a:t>
          </a:r>
        </a:p>
      </dsp:txBody>
      <dsp:txXfrm>
        <a:off x="8489833" y="3056748"/>
        <a:ext cx="1968283" cy="1004204"/>
      </dsp:txXfrm>
    </dsp:sp>
    <dsp:sp modelId="{D87CC6E2-B025-4700-A780-20A17669F2E5}">
      <dsp:nvSpPr>
        <dsp:cNvPr id="0" name=""/>
        <dsp:cNvSpPr/>
      </dsp:nvSpPr>
      <dsp:spPr>
        <a:xfrm>
          <a:off x="9473975" y="2175668"/>
          <a:ext cx="0" cy="82675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CDAC59-6080-4695-A166-48A4B3731583}">
      <dsp:nvSpPr>
        <dsp:cNvPr id="0" name=""/>
        <dsp:cNvSpPr/>
      </dsp:nvSpPr>
      <dsp:spPr>
        <a:xfrm>
          <a:off x="9441340" y="2143033"/>
          <a:ext cx="65270" cy="6527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E05C7-7B30-48A4-ABE6-A43B4A692C68}">
      <dsp:nvSpPr>
        <dsp:cNvPr id="0" name=""/>
        <dsp:cNvSpPr/>
      </dsp:nvSpPr>
      <dsp:spPr>
        <a:xfrm>
          <a:off x="1921383" y="718405"/>
          <a:ext cx="4916257" cy="4916257"/>
        </a:xfrm>
        <a:prstGeom prst="blockArc">
          <a:avLst>
            <a:gd name="adj1" fmla="val 12600000"/>
            <a:gd name="adj2" fmla="val 16200000"/>
            <a:gd name="adj3" fmla="val 4525"/>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0F70A90-19A6-411F-9798-EDF1646A927D}">
      <dsp:nvSpPr>
        <dsp:cNvPr id="0" name=""/>
        <dsp:cNvSpPr/>
      </dsp:nvSpPr>
      <dsp:spPr>
        <a:xfrm>
          <a:off x="1921383" y="718405"/>
          <a:ext cx="4916257" cy="4916257"/>
        </a:xfrm>
        <a:prstGeom prst="blockArc">
          <a:avLst>
            <a:gd name="adj1" fmla="val 9000000"/>
            <a:gd name="adj2" fmla="val 12600000"/>
            <a:gd name="adj3" fmla="val 4525"/>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9FF26D2-FDE2-4609-A6FD-3BAF61A572FE}">
      <dsp:nvSpPr>
        <dsp:cNvPr id="0" name=""/>
        <dsp:cNvSpPr/>
      </dsp:nvSpPr>
      <dsp:spPr>
        <a:xfrm>
          <a:off x="1921383" y="718405"/>
          <a:ext cx="4916257" cy="4916257"/>
        </a:xfrm>
        <a:prstGeom prst="blockArc">
          <a:avLst>
            <a:gd name="adj1" fmla="val 5400000"/>
            <a:gd name="adj2" fmla="val 9000000"/>
            <a:gd name="adj3" fmla="val 4525"/>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4146A4B-3030-48EE-BB91-E7F8948F1621}">
      <dsp:nvSpPr>
        <dsp:cNvPr id="0" name=""/>
        <dsp:cNvSpPr/>
      </dsp:nvSpPr>
      <dsp:spPr>
        <a:xfrm>
          <a:off x="1921383" y="718405"/>
          <a:ext cx="4916257" cy="4916257"/>
        </a:xfrm>
        <a:prstGeom prst="blockArc">
          <a:avLst>
            <a:gd name="adj1" fmla="val 1800000"/>
            <a:gd name="adj2" fmla="val 5400000"/>
            <a:gd name="adj3" fmla="val 4525"/>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0C9930-56CC-4B0A-984B-6D071BAD3A6D}">
      <dsp:nvSpPr>
        <dsp:cNvPr id="0" name=""/>
        <dsp:cNvSpPr/>
      </dsp:nvSpPr>
      <dsp:spPr>
        <a:xfrm>
          <a:off x="1921383" y="718405"/>
          <a:ext cx="4916257" cy="4916257"/>
        </a:xfrm>
        <a:prstGeom prst="blockArc">
          <a:avLst>
            <a:gd name="adj1" fmla="val 19800000"/>
            <a:gd name="adj2" fmla="val 1800000"/>
            <a:gd name="adj3" fmla="val 4525"/>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097F052-AD26-4CDE-AF39-419D525D5F9B}">
      <dsp:nvSpPr>
        <dsp:cNvPr id="0" name=""/>
        <dsp:cNvSpPr/>
      </dsp:nvSpPr>
      <dsp:spPr>
        <a:xfrm>
          <a:off x="1921383" y="718405"/>
          <a:ext cx="4916257" cy="4916257"/>
        </a:xfrm>
        <a:prstGeom prst="blockArc">
          <a:avLst>
            <a:gd name="adj1" fmla="val 16200000"/>
            <a:gd name="adj2" fmla="val 19800000"/>
            <a:gd name="adj3" fmla="val 4525"/>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5A21422-A9FD-4389-BEB4-AE6DB30BEB71}">
      <dsp:nvSpPr>
        <dsp:cNvPr id="0" name=""/>
        <dsp:cNvSpPr/>
      </dsp:nvSpPr>
      <dsp:spPr>
        <a:xfrm>
          <a:off x="3276080" y="2073102"/>
          <a:ext cx="2206863" cy="2206863"/>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r>
            <a:rPr lang="en-US" sz="5100" kern="1200">
              <a:latin typeface="72 Light" panose="020B0303030000000003" pitchFamily="34" charset="0"/>
              <a:cs typeface="72 Light" panose="020B0303030000000003" pitchFamily="34" charset="0"/>
            </a:rPr>
            <a:t>Life Cycle</a:t>
          </a:r>
        </a:p>
      </dsp:txBody>
      <dsp:txXfrm>
        <a:off x="3599268" y="2396290"/>
        <a:ext cx="1560487" cy="1560487"/>
      </dsp:txXfrm>
    </dsp:sp>
    <dsp:sp modelId="{A1817048-3A43-4529-806A-8FBA288A5D82}">
      <dsp:nvSpPr>
        <dsp:cNvPr id="0" name=""/>
        <dsp:cNvSpPr/>
      </dsp:nvSpPr>
      <dsp:spPr>
        <a:xfrm>
          <a:off x="3607109" y="1616"/>
          <a:ext cx="1544804" cy="1544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latin typeface="72 Light" panose="020B0303030000000003" pitchFamily="34" charset="0"/>
              <a:cs typeface="72 Light" panose="020B0303030000000003" pitchFamily="34" charset="0"/>
            </a:rPr>
            <a:t>1. Formulate Hypothesis</a:t>
          </a:r>
        </a:p>
      </dsp:txBody>
      <dsp:txXfrm>
        <a:off x="3833340" y="227847"/>
        <a:ext cx="1092342" cy="1092342"/>
      </dsp:txXfrm>
    </dsp:sp>
    <dsp:sp modelId="{B82F0E70-86DB-42CF-9A49-F97FA1603E8C}">
      <dsp:nvSpPr>
        <dsp:cNvPr id="0" name=""/>
        <dsp:cNvSpPr/>
      </dsp:nvSpPr>
      <dsp:spPr>
        <a:xfrm>
          <a:off x="5687749" y="1202873"/>
          <a:ext cx="1544804" cy="1544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latin typeface="72 Light" panose="020B0303030000000003" pitchFamily="34" charset="0"/>
              <a:cs typeface="72 Light" panose="020B0303030000000003" pitchFamily="34" charset="0"/>
            </a:rPr>
            <a:t>II. </a:t>
          </a:r>
          <a:br>
            <a:rPr lang="en-US" sz="1800" kern="1200">
              <a:latin typeface="72 Light" panose="020B0303030000000003" pitchFamily="34" charset="0"/>
              <a:cs typeface="72 Light" panose="020B0303030000000003" pitchFamily="34" charset="0"/>
            </a:rPr>
          </a:br>
          <a:r>
            <a:rPr lang="en-US" sz="1800" kern="1200">
              <a:latin typeface="72 Light" panose="020B0303030000000003" pitchFamily="34" charset="0"/>
              <a:cs typeface="72 Light" panose="020B0303030000000003" pitchFamily="34" charset="0"/>
            </a:rPr>
            <a:t>Collect Datasets</a:t>
          </a:r>
        </a:p>
      </dsp:txBody>
      <dsp:txXfrm>
        <a:off x="5913980" y="1429104"/>
        <a:ext cx="1092342" cy="1092342"/>
      </dsp:txXfrm>
    </dsp:sp>
    <dsp:sp modelId="{5A9869F4-8DB8-4DB1-BC15-DCBD9D96841A}">
      <dsp:nvSpPr>
        <dsp:cNvPr id="0" name=""/>
        <dsp:cNvSpPr/>
      </dsp:nvSpPr>
      <dsp:spPr>
        <a:xfrm>
          <a:off x="5687749" y="3605389"/>
          <a:ext cx="1544804" cy="1544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latin typeface="72 Light" panose="020B0303030000000003" pitchFamily="34" charset="0"/>
              <a:cs typeface="72 Light" panose="020B0303030000000003" pitchFamily="34" charset="0"/>
            </a:rPr>
            <a:t>III. </a:t>
          </a:r>
          <a:br>
            <a:rPr lang="en-US" sz="1800" kern="1200">
              <a:latin typeface="72 Light" panose="020B0303030000000003" pitchFamily="34" charset="0"/>
              <a:cs typeface="72 Light" panose="020B0303030000000003" pitchFamily="34" charset="0"/>
            </a:rPr>
          </a:br>
          <a:r>
            <a:rPr lang="en-US" sz="1800" kern="1200">
              <a:latin typeface="72 Light" panose="020B0303030000000003" pitchFamily="34" charset="0"/>
              <a:cs typeface="72 Light" panose="020B0303030000000003" pitchFamily="34" charset="0"/>
            </a:rPr>
            <a:t>Clean Data</a:t>
          </a:r>
        </a:p>
      </dsp:txBody>
      <dsp:txXfrm>
        <a:off x="5913980" y="3831620"/>
        <a:ext cx="1092342" cy="1092342"/>
      </dsp:txXfrm>
    </dsp:sp>
    <dsp:sp modelId="{160E4326-A0FE-4108-9544-980F7740D1BD}">
      <dsp:nvSpPr>
        <dsp:cNvPr id="0" name=""/>
        <dsp:cNvSpPr/>
      </dsp:nvSpPr>
      <dsp:spPr>
        <a:xfrm>
          <a:off x="3607109" y="4806647"/>
          <a:ext cx="1544804" cy="1544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latin typeface="72 Light" panose="020B0303030000000003" pitchFamily="34" charset="0"/>
              <a:cs typeface="72 Light" panose="020B0303030000000003" pitchFamily="34" charset="0"/>
            </a:rPr>
            <a:t>IV. </a:t>
          </a:r>
          <a:br>
            <a:rPr lang="en-US" sz="1800" kern="1200">
              <a:latin typeface="72 Light" panose="020B0303030000000003" pitchFamily="34" charset="0"/>
              <a:cs typeface="72 Light" panose="020B0303030000000003" pitchFamily="34" charset="0"/>
            </a:rPr>
          </a:br>
          <a:r>
            <a:rPr lang="en-US" sz="1800" kern="1200">
              <a:latin typeface="72 Light" panose="020B0303030000000003" pitchFamily="34" charset="0"/>
              <a:cs typeface="72 Light" panose="020B0303030000000003" pitchFamily="34" charset="0"/>
            </a:rPr>
            <a:t>Create Model</a:t>
          </a:r>
        </a:p>
      </dsp:txBody>
      <dsp:txXfrm>
        <a:off x="3833340" y="5032878"/>
        <a:ext cx="1092342" cy="1092342"/>
      </dsp:txXfrm>
    </dsp:sp>
    <dsp:sp modelId="{2346E56F-695E-42DD-B0D5-11F82C14DE17}">
      <dsp:nvSpPr>
        <dsp:cNvPr id="0" name=""/>
        <dsp:cNvSpPr/>
      </dsp:nvSpPr>
      <dsp:spPr>
        <a:xfrm>
          <a:off x="1526470" y="3605389"/>
          <a:ext cx="1544804" cy="1544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latin typeface="72 Light" panose="020B0303030000000003" pitchFamily="34" charset="0"/>
              <a:cs typeface="72 Light" panose="020B0303030000000003" pitchFamily="34" charset="0"/>
            </a:rPr>
            <a:t>V.  </a:t>
          </a:r>
          <a:br>
            <a:rPr lang="en-US" sz="1800" kern="1200">
              <a:latin typeface="72 Light" panose="020B0303030000000003" pitchFamily="34" charset="0"/>
              <a:cs typeface="72 Light" panose="020B0303030000000003" pitchFamily="34" charset="0"/>
            </a:rPr>
          </a:br>
          <a:r>
            <a:rPr lang="en-US" sz="1800" kern="1200">
              <a:latin typeface="72 Light" panose="020B0303030000000003" pitchFamily="34" charset="0"/>
              <a:cs typeface="72 Light" panose="020B0303030000000003" pitchFamily="34" charset="0"/>
            </a:rPr>
            <a:t>Test Model</a:t>
          </a:r>
        </a:p>
      </dsp:txBody>
      <dsp:txXfrm>
        <a:off x="1752701" y="3831620"/>
        <a:ext cx="1092342" cy="1092342"/>
      </dsp:txXfrm>
    </dsp:sp>
    <dsp:sp modelId="{F8CEDFDF-E738-4934-86F3-5EBE013D7F8D}">
      <dsp:nvSpPr>
        <dsp:cNvPr id="0" name=""/>
        <dsp:cNvSpPr/>
      </dsp:nvSpPr>
      <dsp:spPr>
        <a:xfrm>
          <a:off x="1526470" y="1202873"/>
          <a:ext cx="1544804" cy="1544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latin typeface="72 Light" panose="020B0303030000000003" pitchFamily="34" charset="0"/>
              <a:cs typeface="72 Light" panose="020B0303030000000003" pitchFamily="34" charset="0"/>
            </a:rPr>
            <a:t>VI. </a:t>
          </a:r>
          <a:br>
            <a:rPr lang="en-US" sz="1800" kern="1200">
              <a:latin typeface="72 Light" panose="020B0303030000000003" pitchFamily="34" charset="0"/>
              <a:cs typeface="72 Light" panose="020B0303030000000003" pitchFamily="34" charset="0"/>
            </a:rPr>
          </a:br>
          <a:r>
            <a:rPr lang="en-US" sz="1800" kern="1200">
              <a:latin typeface="72 Light" panose="020B0303030000000003" pitchFamily="34" charset="0"/>
              <a:cs typeface="72 Light" panose="020B0303030000000003" pitchFamily="34" charset="0"/>
            </a:rPr>
            <a:t>Deploy Model</a:t>
          </a:r>
        </a:p>
      </dsp:txBody>
      <dsp:txXfrm>
        <a:off x="1752701" y="1429104"/>
        <a:ext cx="1092342" cy="10923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5D53E7-D9DE-4836-BD1D-6F9984921E98}">
      <dsp:nvSpPr>
        <dsp:cNvPr id="0" name=""/>
        <dsp:cNvSpPr/>
      </dsp:nvSpPr>
      <dsp:spPr>
        <a:xfrm>
          <a:off x="762194" y="340904"/>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95D815-DCD5-4AE2-8973-33AE0792E60F}">
      <dsp:nvSpPr>
        <dsp:cNvPr id="0" name=""/>
        <dsp:cNvSpPr/>
      </dsp:nvSpPr>
      <dsp:spPr>
        <a:xfrm>
          <a:off x="8092" y="131080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latin typeface="Univers"/>
            </a:rPr>
            <a:t> </a:t>
          </a:r>
          <a:r>
            <a:rPr lang="en-US" sz="2100" kern="1200">
              <a:latin typeface="72 Light"/>
            </a:rPr>
            <a:t>Sarah</a:t>
          </a:r>
        </a:p>
      </dsp:txBody>
      <dsp:txXfrm>
        <a:off x="8092" y="1310803"/>
        <a:ext cx="2320312" cy="348046"/>
      </dsp:txXfrm>
    </dsp:sp>
    <dsp:sp modelId="{E81F8134-6FB9-421C-82BD-CAE8817C60F8}">
      <dsp:nvSpPr>
        <dsp:cNvPr id="0" name=""/>
        <dsp:cNvSpPr/>
      </dsp:nvSpPr>
      <dsp:spPr>
        <a:xfrm>
          <a:off x="8092" y="1732240"/>
          <a:ext cx="2320312" cy="227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latin typeface="72 Light"/>
            </a:rPr>
            <a:t> Complete the process of applying PCA to our datasets.</a:t>
          </a:r>
        </a:p>
        <a:p>
          <a:pPr marL="0" lvl="0" indent="0" algn="ctr" defTabSz="711200">
            <a:lnSpc>
              <a:spcPct val="100000"/>
            </a:lnSpc>
            <a:spcBef>
              <a:spcPct val="0"/>
            </a:spcBef>
            <a:spcAft>
              <a:spcPct val="35000"/>
            </a:spcAft>
            <a:buNone/>
          </a:pPr>
          <a:r>
            <a:rPr lang="en-US" sz="1600" kern="1200">
              <a:latin typeface="72 Light"/>
            </a:rPr>
            <a:t> Complete Linear Regression models for hypotheses.</a:t>
          </a:r>
        </a:p>
        <a:p>
          <a:pPr marL="0" lvl="0" indent="0" algn="ctr" defTabSz="711200">
            <a:lnSpc>
              <a:spcPct val="100000"/>
            </a:lnSpc>
            <a:spcBef>
              <a:spcPct val="0"/>
            </a:spcBef>
            <a:spcAft>
              <a:spcPct val="35000"/>
            </a:spcAft>
            <a:buNone/>
          </a:pPr>
          <a:r>
            <a:rPr lang="en-US" sz="1600" kern="1200">
              <a:latin typeface="72 Light"/>
            </a:rPr>
            <a:t> Contribute to Website </a:t>
          </a:r>
        </a:p>
        <a:p>
          <a:pPr marL="0" lvl="0" indent="0" algn="ctr" defTabSz="711200">
            <a:lnSpc>
              <a:spcPct val="100000"/>
            </a:lnSpc>
            <a:spcBef>
              <a:spcPct val="0"/>
            </a:spcBef>
            <a:spcAft>
              <a:spcPct val="35000"/>
            </a:spcAft>
            <a:buNone/>
          </a:pPr>
          <a:r>
            <a:rPr lang="en-US" sz="1600" kern="1200">
              <a:latin typeface="72 Light"/>
            </a:rPr>
            <a:t> Contribute to Final Report.</a:t>
          </a:r>
        </a:p>
      </dsp:txBody>
      <dsp:txXfrm>
        <a:off x="8092" y="1732240"/>
        <a:ext cx="2320312" cy="2278192"/>
      </dsp:txXfrm>
    </dsp:sp>
    <dsp:sp modelId="{5EEAEF88-CF63-4355-A6D6-B9A172B78097}">
      <dsp:nvSpPr>
        <dsp:cNvPr id="0" name=""/>
        <dsp:cNvSpPr/>
      </dsp:nvSpPr>
      <dsp:spPr>
        <a:xfrm>
          <a:off x="3488561" y="340904"/>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C8117F-0BDF-4146-B599-1178ADF561E2}">
      <dsp:nvSpPr>
        <dsp:cNvPr id="0" name=""/>
        <dsp:cNvSpPr/>
      </dsp:nvSpPr>
      <dsp:spPr>
        <a:xfrm>
          <a:off x="2734460" y="131080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latin typeface="72 Light"/>
            </a:rPr>
            <a:t> Ruth</a:t>
          </a:r>
        </a:p>
      </dsp:txBody>
      <dsp:txXfrm>
        <a:off x="2734460" y="1310803"/>
        <a:ext cx="2320312" cy="348046"/>
      </dsp:txXfrm>
    </dsp:sp>
    <dsp:sp modelId="{31EC3E44-4253-484B-A0B0-00D7628EDC7D}">
      <dsp:nvSpPr>
        <dsp:cNvPr id="0" name=""/>
        <dsp:cNvSpPr/>
      </dsp:nvSpPr>
      <dsp:spPr>
        <a:xfrm>
          <a:off x="2734460" y="1732240"/>
          <a:ext cx="2320312" cy="227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latin typeface="72 Light"/>
            </a:rPr>
            <a:t>Solve the dataset merging prolem.</a:t>
          </a:r>
        </a:p>
        <a:p>
          <a:pPr marL="0" lvl="0" indent="0" algn="ctr" defTabSz="711200">
            <a:lnSpc>
              <a:spcPct val="100000"/>
            </a:lnSpc>
            <a:spcBef>
              <a:spcPct val="0"/>
            </a:spcBef>
            <a:spcAft>
              <a:spcPct val="35000"/>
            </a:spcAft>
            <a:buNone/>
          </a:pPr>
          <a:r>
            <a:rPr lang="en-US" sz="1600" kern="1200">
              <a:latin typeface="72 Light"/>
            </a:rPr>
            <a:t> Create Website sections and contribute some information.</a:t>
          </a:r>
        </a:p>
        <a:p>
          <a:pPr marL="0" lvl="0" indent="0" algn="ctr" defTabSz="711200">
            <a:lnSpc>
              <a:spcPct val="100000"/>
            </a:lnSpc>
            <a:spcBef>
              <a:spcPct val="0"/>
            </a:spcBef>
            <a:spcAft>
              <a:spcPct val="35000"/>
            </a:spcAft>
            <a:buNone/>
          </a:pPr>
          <a:r>
            <a:rPr lang="en-US" sz="1600" kern="1200">
              <a:latin typeface="72 Light"/>
            </a:rPr>
            <a:t> Contribute to Final Report.</a:t>
          </a:r>
        </a:p>
      </dsp:txBody>
      <dsp:txXfrm>
        <a:off x="2734460" y="1732240"/>
        <a:ext cx="2320312" cy="2278192"/>
      </dsp:txXfrm>
    </dsp:sp>
    <dsp:sp modelId="{81F1C05E-BE87-40B6-85D3-EBCA41E90ECD}">
      <dsp:nvSpPr>
        <dsp:cNvPr id="0" name=""/>
        <dsp:cNvSpPr/>
      </dsp:nvSpPr>
      <dsp:spPr>
        <a:xfrm>
          <a:off x="6214928" y="340904"/>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7C7D9B-B4AB-4933-8B76-5F649C1F9BB2}">
      <dsp:nvSpPr>
        <dsp:cNvPr id="0" name=""/>
        <dsp:cNvSpPr/>
      </dsp:nvSpPr>
      <dsp:spPr>
        <a:xfrm>
          <a:off x="5460827" y="131080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latin typeface="72 Light"/>
            </a:rPr>
            <a:t> May</a:t>
          </a:r>
        </a:p>
      </dsp:txBody>
      <dsp:txXfrm>
        <a:off x="5460827" y="1310803"/>
        <a:ext cx="2320312" cy="348046"/>
      </dsp:txXfrm>
    </dsp:sp>
    <dsp:sp modelId="{30A707F7-F9F6-478C-9FBA-B06796EBAD76}">
      <dsp:nvSpPr>
        <dsp:cNvPr id="0" name=""/>
        <dsp:cNvSpPr/>
      </dsp:nvSpPr>
      <dsp:spPr>
        <a:xfrm>
          <a:off x="5460827" y="1732240"/>
          <a:ext cx="2320312" cy="227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latin typeface="72 Light"/>
            </a:rPr>
            <a:t> Work on Visualization (Tableau and d3.js)</a:t>
          </a:r>
        </a:p>
        <a:p>
          <a:pPr marL="0" lvl="0" indent="0" algn="ctr" defTabSz="711200">
            <a:lnSpc>
              <a:spcPct val="100000"/>
            </a:lnSpc>
            <a:spcBef>
              <a:spcPct val="0"/>
            </a:spcBef>
            <a:spcAft>
              <a:spcPct val="35000"/>
            </a:spcAft>
            <a:buNone/>
          </a:pPr>
          <a:r>
            <a:rPr lang="en-US" sz="1600" kern="1200">
              <a:latin typeface="72 Light"/>
            </a:rPr>
            <a:t> Contribute to Website.</a:t>
          </a:r>
        </a:p>
        <a:p>
          <a:pPr marL="0" lvl="0" indent="0" algn="ctr" defTabSz="711200">
            <a:lnSpc>
              <a:spcPct val="100000"/>
            </a:lnSpc>
            <a:spcBef>
              <a:spcPct val="0"/>
            </a:spcBef>
            <a:spcAft>
              <a:spcPct val="35000"/>
            </a:spcAft>
            <a:buNone/>
          </a:pPr>
          <a:r>
            <a:rPr lang="en-US" sz="1600" kern="1200">
              <a:latin typeface="72 Light"/>
            </a:rPr>
            <a:t> Contribute to Final Report.</a:t>
          </a:r>
        </a:p>
      </dsp:txBody>
      <dsp:txXfrm>
        <a:off x="5460827" y="1732240"/>
        <a:ext cx="2320312" cy="2278192"/>
      </dsp:txXfrm>
    </dsp:sp>
    <dsp:sp modelId="{D6DBEE04-5A5E-4D7A-8352-185113975DE8}">
      <dsp:nvSpPr>
        <dsp:cNvPr id="0" name=""/>
        <dsp:cNvSpPr/>
      </dsp:nvSpPr>
      <dsp:spPr>
        <a:xfrm>
          <a:off x="8941296" y="340904"/>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82B519-FF58-47DC-991F-66CD553B9521}">
      <dsp:nvSpPr>
        <dsp:cNvPr id="0" name=""/>
        <dsp:cNvSpPr/>
      </dsp:nvSpPr>
      <dsp:spPr>
        <a:xfrm>
          <a:off x="8187194" y="131080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latin typeface="72 Light"/>
            </a:rPr>
            <a:t> Lily</a:t>
          </a:r>
        </a:p>
      </dsp:txBody>
      <dsp:txXfrm>
        <a:off x="8187194" y="1310803"/>
        <a:ext cx="2320312" cy="348046"/>
      </dsp:txXfrm>
    </dsp:sp>
    <dsp:sp modelId="{5A4625D2-37D7-4924-8F0A-D8BD82E92F25}">
      <dsp:nvSpPr>
        <dsp:cNvPr id="0" name=""/>
        <dsp:cNvSpPr/>
      </dsp:nvSpPr>
      <dsp:spPr>
        <a:xfrm>
          <a:off x="8187194" y="1732240"/>
          <a:ext cx="2320312" cy="227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latin typeface="72 Light"/>
            </a:rPr>
            <a:t>Work on Visualization (Tabluea and d3.js)</a:t>
          </a:r>
        </a:p>
        <a:p>
          <a:pPr marL="0" lvl="0" indent="0" algn="ctr" defTabSz="711200">
            <a:lnSpc>
              <a:spcPct val="100000"/>
            </a:lnSpc>
            <a:spcBef>
              <a:spcPct val="0"/>
            </a:spcBef>
            <a:spcAft>
              <a:spcPct val="35000"/>
            </a:spcAft>
            <a:buNone/>
          </a:pPr>
          <a:r>
            <a:rPr lang="en-US" sz="1600" kern="1200">
              <a:latin typeface="72 Light"/>
            </a:rPr>
            <a:t> Create Project Poster</a:t>
          </a:r>
        </a:p>
        <a:p>
          <a:pPr marL="0" lvl="0" indent="0" algn="ctr" defTabSz="711200">
            <a:lnSpc>
              <a:spcPct val="100000"/>
            </a:lnSpc>
            <a:spcBef>
              <a:spcPct val="0"/>
            </a:spcBef>
            <a:spcAft>
              <a:spcPct val="35000"/>
            </a:spcAft>
            <a:buNone/>
          </a:pPr>
          <a:r>
            <a:rPr lang="en-US" sz="1600" kern="1200">
              <a:latin typeface="72 Light"/>
            </a:rPr>
            <a:t> Create template for Final Report.</a:t>
          </a:r>
        </a:p>
        <a:p>
          <a:pPr marL="0" lvl="0" indent="0" algn="ctr" defTabSz="711200">
            <a:lnSpc>
              <a:spcPct val="100000"/>
            </a:lnSpc>
            <a:spcBef>
              <a:spcPct val="0"/>
            </a:spcBef>
            <a:spcAft>
              <a:spcPct val="35000"/>
            </a:spcAft>
            <a:buNone/>
          </a:pPr>
          <a:r>
            <a:rPr lang="en-US" sz="1600" kern="1200">
              <a:latin typeface="72 Light"/>
            </a:rPr>
            <a:t> Prepare Final Presentation.</a:t>
          </a:r>
        </a:p>
        <a:p>
          <a:pPr marL="0" lvl="0" indent="0" algn="ctr" defTabSz="711200">
            <a:lnSpc>
              <a:spcPct val="100000"/>
            </a:lnSpc>
            <a:spcBef>
              <a:spcPct val="0"/>
            </a:spcBef>
            <a:spcAft>
              <a:spcPct val="35000"/>
            </a:spcAft>
            <a:buNone/>
          </a:pPr>
          <a:r>
            <a:rPr lang="en-US" sz="1600" kern="1200">
              <a:latin typeface="72 Light"/>
            </a:rPr>
            <a:t> Update Github Repo</a:t>
          </a:r>
        </a:p>
      </dsp:txBody>
      <dsp:txXfrm>
        <a:off x="8187194" y="1732240"/>
        <a:ext cx="2320312" cy="22781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3F0FF-2946-4C27-8CDD-34B2738972C5}">
      <dsp:nvSpPr>
        <dsp:cNvPr id="0" name=""/>
        <dsp:cNvSpPr/>
      </dsp:nvSpPr>
      <dsp:spPr>
        <a:xfrm>
          <a:off x="4157" y="1695416"/>
          <a:ext cx="3635839" cy="3635839"/>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200092" tIns="44450" rIns="200092" bIns="4445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Univers"/>
            </a:rPr>
            <a:t> PAST</a:t>
          </a:r>
          <a:endParaRPr lang="en-US" sz="3500" kern="1200"/>
        </a:p>
      </dsp:txBody>
      <dsp:txXfrm>
        <a:off x="536613" y="2227872"/>
        <a:ext cx="2570927" cy="2570927"/>
      </dsp:txXfrm>
    </dsp:sp>
    <dsp:sp modelId="{B7EBBE48-E969-43B2-9CA4-CD988EA8953F}">
      <dsp:nvSpPr>
        <dsp:cNvPr id="0" name=""/>
        <dsp:cNvSpPr/>
      </dsp:nvSpPr>
      <dsp:spPr>
        <a:xfrm>
          <a:off x="2912829" y="1695416"/>
          <a:ext cx="3635839" cy="3635839"/>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200092" tIns="44450" rIns="200092" bIns="4445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Univers"/>
            </a:rPr>
            <a:t> PRESENT</a:t>
          </a:r>
          <a:endParaRPr lang="en-US" sz="3500" kern="1200"/>
        </a:p>
      </dsp:txBody>
      <dsp:txXfrm>
        <a:off x="3445285" y="2227872"/>
        <a:ext cx="2570927" cy="2570927"/>
      </dsp:txXfrm>
    </dsp:sp>
    <dsp:sp modelId="{41B5678A-F1E1-4A66-A7EB-DDDF0F4D9DCF}">
      <dsp:nvSpPr>
        <dsp:cNvPr id="0" name=""/>
        <dsp:cNvSpPr/>
      </dsp:nvSpPr>
      <dsp:spPr>
        <a:xfrm>
          <a:off x="5821500" y="1695416"/>
          <a:ext cx="3635839" cy="3635839"/>
        </a:xfrm>
        <a:prstGeom prst="ellipse">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200092" tIns="44450" rIns="200092" bIns="4445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Univers"/>
            </a:rPr>
            <a:t> FUTURE</a:t>
          </a:r>
          <a:endParaRPr lang="en-US" sz="3500" kern="1200"/>
        </a:p>
      </dsp:txBody>
      <dsp:txXfrm>
        <a:off x="6353956" y="2227872"/>
        <a:ext cx="2570927" cy="2570927"/>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Good evening, we're IT Girls and this is the final presentation for our Heart Health Status Prediction.</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a:p>
        </p:txBody>
      </p:sp>
    </p:spTree>
    <p:extLst>
      <p:ext uri="{BB962C8B-B14F-4D97-AF65-F5344CB8AC3E}">
        <p14:creationId xmlns:p14="http://schemas.microsoft.com/office/powerpoint/2010/main" val="226384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lead data analyst, I was able to apply PCA to our dataset to determine the most important factors, as well as running regression analysis on several of the other factors that were included in our dataset.</a:t>
            </a:r>
          </a:p>
          <a:p>
            <a:endParaRPr lang="en-US"/>
          </a:p>
          <a:p>
            <a:r>
              <a:rPr lang="en-US"/>
              <a:t>Ruth, as data modeler, was key in solving an issue with our datasets being merged – one of the datasets was focusing on an individual person instead of a population of patients. She also did a good amount of work on organizing the information in our website so that it was easy to understand and visually pleasing.</a:t>
            </a:r>
          </a:p>
          <a:p>
            <a:endParaRPr lang="en-US"/>
          </a:p>
          <a:p>
            <a:r>
              <a:rPr lang="en-US"/>
              <a:t>May has worked with Tableau and d3.js to develop visualizations that tell the story of our data in a quick glance and found the template we are using for our website. </a:t>
            </a:r>
          </a:p>
          <a:p>
            <a:endParaRPr lang="en-US"/>
          </a:p>
          <a:p>
            <a:r>
              <a:rPr lang="en-US"/>
              <a:t>Lily assisted May in the creation of the visualization, in addition to developing the poster for our CREATE presentation and the templates for all of our presentations and reports. She has done a fantastic job of keeping our GitHub repo updated and organized throughout our creation process.</a:t>
            </a:r>
          </a:p>
          <a:p>
            <a:endParaRPr lang="en-US"/>
          </a:p>
          <a:p>
            <a:r>
              <a:rPr lang="en-US"/>
              <a:t>The entire team has contributed to the information and layout on the website and the information included in our final report. </a:t>
            </a:r>
            <a:endParaRPr lang="en-US">
              <a:cs typeface="Calibri"/>
            </a:endParaRPr>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a:p>
        </p:txBody>
      </p:sp>
    </p:spTree>
    <p:extLst>
      <p:ext uri="{BB962C8B-B14F-4D97-AF65-F5344CB8AC3E}">
        <p14:creationId xmlns:p14="http://schemas.microsoft.com/office/powerpoint/2010/main" val="982216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quickly recap what we've accomplished in each spint: </a:t>
            </a:r>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a:p>
        </p:txBody>
      </p:sp>
    </p:spTree>
    <p:extLst>
      <p:ext uri="{BB962C8B-B14F-4D97-AF65-F5344CB8AC3E}">
        <p14:creationId xmlns:p14="http://schemas.microsoft.com/office/powerpoint/2010/main" val="4286764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we've been able to accomplish all that we need to for the past 2 iterations! This includes finding and cleaning datasets, running initial analysis on each to determine hypotheses, combining them into one dataset, and analyzing the combined data.</a:t>
            </a:r>
          </a:p>
          <a:p>
            <a:endParaRPr lang="en-US"/>
          </a:p>
          <a:p>
            <a:r>
              <a:rPr lang="en-US"/>
              <a:t>Currently, we are working on the visualization portion of our iteration. </a:t>
            </a:r>
          </a:p>
          <a:p>
            <a:endParaRPr lang="en-US"/>
          </a:p>
          <a:p>
            <a:r>
              <a:rPr lang="en-US"/>
              <a:t>Unfortunately, due to time constrains, we will not be able to complete one </a:t>
            </a:r>
          </a:p>
          <a:p>
            <a:r>
              <a:rPr lang="en-US"/>
              <a:t>implementation that we had planned to incorporate which was an </a:t>
            </a:r>
          </a:p>
          <a:p>
            <a:r>
              <a:rPr lang="en-US"/>
              <a:t>INTERACTIVE model. This is a feature that can be worked on in the future. </a:t>
            </a:r>
            <a:endParaRPr lang="en-US">
              <a:cs typeface="Calibri"/>
            </a:endParaRPr>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a:p>
        </p:txBody>
      </p:sp>
    </p:spTree>
    <p:extLst>
      <p:ext uri="{BB962C8B-B14F-4D97-AF65-F5344CB8AC3E}">
        <p14:creationId xmlns:p14="http://schemas.microsoft.com/office/powerpoint/2010/main" val="416515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template we’ll be using. </a:t>
            </a:r>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a:p>
        </p:txBody>
      </p:sp>
    </p:spTree>
    <p:extLst>
      <p:ext uri="{BB962C8B-B14F-4D97-AF65-F5344CB8AC3E}">
        <p14:creationId xmlns:p14="http://schemas.microsoft.com/office/powerpoint/2010/main" val="2940730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we've got so far...</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a:p>
        </p:txBody>
      </p:sp>
    </p:spTree>
    <p:extLst>
      <p:ext uri="{BB962C8B-B14F-4D97-AF65-F5344CB8AC3E}">
        <p14:creationId xmlns:p14="http://schemas.microsoft.com/office/powerpoint/2010/main" val="2791843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we've got so far...</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a:p>
        </p:txBody>
      </p:sp>
    </p:spTree>
    <p:extLst>
      <p:ext uri="{BB962C8B-B14F-4D97-AF65-F5344CB8AC3E}">
        <p14:creationId xmlns:p14="http://schemas.microsoft.com/office/powerpoint/2010/main" val="2222494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our visual in Tableau!</a:t>
            </a:r>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a:p>
        </p:txBody>
      </p:sp>
    </p:spTree>
    <p:extLst>
      <p:ext uri="{BB962C8B-B14F-4D97-AF65-F5344CB8AC3E}">
        <p14:creationId xmlns:p14="http://schemas.microsoft.com/office/powerpoint/2010/main" val="811814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are still working on our d3.js visual! </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a:p>
        </p:txBody>
      </p:sp>
    </p:spTree>
    <p:extLst>
      <p:ext uri="{BB962C8B-B14F-4D97-AF65-F5344CB8AC3E}">
        <p14:creationId xmlns:p14="http://schemas.microsoft.com/office/powerpoint/2010/main" val="1430951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our Github Repo Updates! </a:t>
            </a:r>
          </a:p>
          <a:p>
            <a:endParaRPr lang="en-US"/>
          </a:p>
          <a:p>
            <a:r>
              <a:rPr lang="en-US"/>
              <a:t>We’ve made some really good progress, but I’ve added some more folders. </a:t>
            </a:r>
          </a:p>
          <a:p>
            <a:endParaRPr lang="en-US"/>
          </a:p>
          <a:p>
            <a:r>
              <a:rPr lang="en-US"/>
              <a:t>The two new folders are:  </a:t>
            </a:r>
          </a:p>
          <a:p>
            <a:endParaRPr lang="en-US"/>
          </a:p>
          <a:p>
            <a:r>
              <a:rPr lang="en-US"/>
              <a:t>1. Meeting Minutes (so that others can follow our creative process)</a:t>
            </a:r>
          </a:p>
          <a:p>
            <a:r>
              <a:rPr lang="en-US"/>
              <a:t>2. Project Deliverables (where the final products will be stored)</a:t>
            </a:r>
          </a:p>
          <a:p>
            <a:endParaRPr lang="en-US"/>
          </a:p>
          <a:p>
            <a:r>
              <a:rPr lang="en-US"/>
              <a:t>Information is being added to our ReadMe which will navigate people through our folders (I.e. which documents are where – like a table of contents).</a:t>
            </a:r>
          </a:p>
          <a:p>
            <a:endParaRPr lang="en-US"/>
          </a:p>
          <a:p>
            <a:r>
              <a:rPr lang="en-US"/>
              <a:t>The very last thing i need to add is a folder called "Code" where we will upload our codes for the website and the visualizations once we've completed those tasks. </a:t>
            </a:r>
          </a:p>
          <a:p>
            <a:endParaRPr lang="en-US">
              <a:cs typeface="Calibri"/>
            </a:endParaRPr>
          </a:p>
        </p:txBody>
      </p:sp>
      <p:sp>
        <p:nvSpPr>
          <p:cNvPr id="4" name="Slide Number Placeholder 3"/>
          <p:cNvSpPr>
            <a:spLocks noGrp="1"/>
          </p:cNvSpPr>
          <p:nvPr>
            <p:ph type="sldNum" sz="quarter" idx="5"/>
          </p:nvPr>
        </p:nvSpPr>
        <p:spPr/>
        <p:txBody>
          <a:bodyPr/>
          <a:lstStyle/>
          <a:p>
            <a:fld id="{D5939589-3E79-4C82-AA4A-FE78234FAA59}" type="slidenum">
              <a:rPr lang="en-US" smtClean="0"/>
              <a:t>27</a:t>
            </a:fld>
            <a:endParaRPr lang="en-US"/>
          </a:p>
        </p:txBody>
      </p:sp>
    </p:spTree>
    <p:extLst>
      <p:ext uri="{BB962C8B-B14F-4D97-AF65-F5344CB8AC3E}">
        <p14:creationId xmlns:p14="http://schemas.microsoft.com/office/powerpoint/2010/main" val="3526866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give a quick schedule for the presentation this evening:</a:t>
            </a:r>
          </a:p>
          <a:p>
            <a:endParaRPr lang="en-US">
              <a:cs typeface="Calibri"/>
            </a:endParaRPr>
          </a:p>
          <a:p>
            <a:r>
              <a:rPr lang="en-US">
                <a:cs typeface="Calibri"/>
              </a:rPr>
              <a:t>First, we'll go through an overview of the project and our goals, followed by the results of our analysis on the dataset. Next, we'll cover the roles each team member played in the final result, what we were able to accomplish, and what we would like to accomplish in the future. We'll give you a quick preview of the website we created, an update on our visualizations, and a look at the final documentation. </a:t>
            </a:r>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a:p>
        </p:txBody>
      </p:sp>
    </p:spTree>
    <p:extLst>
      <p:ext uri="{BB962C8B-B14F-4D97-AF65-F5344CB8AC3E}">
        <p14:creationId xmlns:p14="http://schemas.microsoft.com/office/powerpoint/2010/main" val="109277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I'm Sarah Price, and I will quickly review the team and goals of the project.</a:t>
            </a:r>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a:p>
        </p:txBody>
      </p:sp>
    </p:spTree>
    <p:extLst>
      <p:ext uri="{BB962C8B-B14F-4D97-AF65-F5344CB8AC3E}">
        <p14:creationId xmlns:p14="http://schemas.microsoft.com/office/powerpoint/2010/main" val="2615408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team is made up of 4 members – Sarah Price: team manager and data analyst</a:t>
            </a:r>
            <a:endParaRPr lang="en-US"/>
          </a:p>
          <a:p>
            <a:r>
              <a:rPr lang="en-US">
                <a:cs typeface="Calibri"/>
              </a:rPr>
              <a:t>Ruth Whitehouse: client liaison and data modeler</a:t>
            </a:r>
          </a:p>
          <a:p>
            <a:r>
              <a:rPr lang="en-US">
                <a:cs typeface="Calibri"/>
              </a:rPr>
              <a:t>May </a:t>
            </a:r>
            <a:r>
              <a:rPr lang="en-US" err="1">
                <a:cs typeface="Calibri"/>
              </a:rPr>
              <a:t>Kamreen</a:t>
            </a:r>
            <a:r>
              <a:rPr lang="en-US">
                <a:cs typeface="Calibri"/>
              </a:rPr>
              <a:t>: Visualizer and Scrum master</a:t>
            </a:r>
          </a:p>
          <a:p>
            <a:r>
              <a:rPr lang="en-US">
                <a:cs typeface="Calibri"/>
              </a:rPr>
              <a:t>and Lily Sheppard: co-visualizer and project scribe.</a:t>
            </a:r>
            <a:endParaRPr lang="en-US"/>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a:p>
        </p:txBody>
      </p:sp>
    </p:spTree>
    <p:extLst>
      <p:ext uri="{BB962C8B-B14F-4D97-AF65-F5344CB8AC3E}">
        <p14:creationId xmlns:p14="http://schemas.microsoft.com/office/powerpoint/2010/main" val="3264221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began this project, we had a vague idea of our end goal and what tools we wanted to research. Overall, we knew that we wanted to explore the factors that contributed to heart disease, and create an interactive visualization to show the correlations between risk factors and diagnosis. Due to time constraints, we were unable to implement the interactive portion of the project, though we hope that either we or another team will have a chance to develop that capability in the future. In our initial presentation, we listed several technologies we were considering using. We ended up only using a few of the initially listed technologies, including Python, Tableau, d3.js, and Google </a:t>
            </a:r>
            <a:r>
              <a:rPr lang="en-US" err="1"/>
              <a:t>Colab</a:t>
            </a:r>
            <a:r>
              <a:rPr lang="en-US"/>
              <a:t>. We each pulled a dataset to analyze, and ended up using 3 of these 4 in one merged set to analyze risk factors. </a:t>
            </a:r>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a:p>
        </p:txBody>
      </p:sp>
    </p:spTree>
    <p:extLst>
      <p:ext uri="{BB962C8B-B14F-4D97-AF65-F5344CB8AC3E}">
        <p14:creationId xmlns:p14="http://schemas.microsoft.com/office/powerpoint/2010/main" val="425945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completed a regression analysis on several factors, and in seeing these results, determined that PCA (Principal Component Analysis) would be a more accurate way to run metrics. After completing the PCA, we were able to see that the factors that contribute most to the likelihood of a patient getting heart disease were age and sex. </a:t>
            </a:r>
          </a:p>
          <a:p>
            <a:endParaRPr lang="en-US"/>
          </a:p>
          <a:p>
            <a:r>
              <a:rPr lang="en-US"/>
              <a:t>We also ran additional statistical analysis and K-means clustering for a more in depth look at those factors. This information can be found in our Google </a:t>
            </a:r>
            <a:r>
              <a:rPr lang="en-US" err="1"/>
              <a:t>Colab</a:t>
            </a:r>
            <a:r>
              <a:rPr lang="en-US"/>
              <a:t> notebook. </a:t>
            </a:r>
          </a:p>
          <a:p>
            <a:endParaRPr lang="en-US"/>
          </a:p>
          <a:p>
            <a:r>
              <a:rPr lang="en-US"/>
              <a:t>We are now able to implement visualizations of the results of the analyses we ran on the merged datasets.</a:t>
            </a:r>
          </a:p>
          <a:p>
            <a:endParaRPr lang="en-US">
              <a:cs typeface="Calibri"/>
            </a:endParaRP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a:p>
        </p:txBody>
      </p:sp>
    </p:spTree>
    <p:extLst>
      <p:ext uri="{BB962C8B-B14F-4D97-AF65-F5344CB8AC3E}">
        <p14:creationId xmlns:p14="http://schemas.microsoft.com/office/powerpoint/2010/main" val="178090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Unfortunately, like I mentioned in a previous slide, we were unable to implement an interactive function for our predictive model – this is something we hope another team picks up in the future. </a:t>
            </a:r>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a:p>
        </p:txBody>
      </p:sp>
    </p:spTree>
    <p:extLst>
      <p:ext uri="{BB962C8B-B14F-4D97-AF65-F5344CB8AC3E}">
        <p14:creationId xmlns:p14="http://schemas.microsoft.com/office/powerpoint/2010/main" val="324897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Based on our exploration of individual datasets, we determined several different hypotheses:</a:t>
            </a:r>
            <a:endParaRPr lang="en-US"/>
          </a:p>
          <a:p>
            <a:r>
              <a:rPr lang="en-US">
                <a:cs typeface="Calibri"/>
              </a:rPr>
              <a:t>1. The higher a person's cholesterol, the more likely a person is to have heart disease.</a:t>
            </a:r>
          </a:p>
          <a:p>
            <a:r>
              <a:rPr lang="en-US">
                <a:cs typeface="Calibri"/>
              </a:rPr>
              <a:t>2. Older patients have a higher likelihood of being heart disease positive</a:t>
            </a:r>
          </a:p>
          <a:p>
            <a:r>
              <a:rPr lang="en-US">
                <a:cs typeface="Calibri"/>
              </a:rPr>
              <a:t>3. There is a direct correlation between patients who have diabetes and those who have heart disease</a:t>
            </a:r>
          </a:p>
          <a:p>
            <a:r>
              <a:rPr lang="en-US">
                <a:cs typeface="Calibri"/>
              </a:rPr>
              <a:t>As lead data analyzer, I was able to run several different statistical analyses on our combined dataset, beginning with regression, then using PCA to determine the factors with the most impact, and several other statistics based on those risk factors.</a:t>
            </a:r>
            <a:endParaRPr lang="en-US"/>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a:p>
        </p:txBody>
      </p:sp>
    </p:spTree>
    <p:extLst>
      <p:ext uri="{BB962C8B-B14F-4D97-AF65-F5344CB8AC3E}">
        <p14:creationId xmlns:p14="http://schemas.microsoft.com/office/powerpoint/2010/main" val="4079273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During this final sprint, each of our team members played a crucial role in the completion of our project.</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a:p>
        </p:txBody>
      </p:sp>
    </p:spTree>
    <p:extLst>
      <p:ext uri="{BB962C8B-B14F-4D97-AF65-F5344CB8AC3E}">
        <p14:creationId xmlns:p14="http://schemas.microsoft.com/office/powerpoint/2010/main" val="2556728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diagramLayout" Target="../diagrams/layout4.xml"/><Relationship Id="rId7" Type="http://schemas.openxmlformats.org/officeDocument/2006/relationships/image" Target="../media/image8.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pc="400"/>
              <a:t>3</a:t>
            </a:r>
            <a:r>
              <a:rPr lang="en-US" spc="400" baseline="30000"/>
              <a:t>rd</a:t>
            </a:r>
            <a:r>
              <a:rPr lang="en-US" spc="400"/>
              <a:t> Iteration Presentation</a:t>
            </a:r>
            <a:endParaRPr lang="en-US"/>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a:t>Sarah Price</a:t>
            </a:r>
            <a:br>
              <a:rPr lang="en-US"/>
            </a:br>
            <a:r>
              <a:rPr lang="en-US"/>
              <a:t>Ruth Whitehouse</a:t>
            </a:r>
            <a:br>
              <a:rPr lang="en-US"/>
            </a:br>
            <a:r>
              <a:rPr lang="en-US"/>
              <a:t>May Kamreen</a:t>
            </a:r>
            <a:br>
              <a:rPr lang="en-US"/>
            </a:br>
            <a:r>
              <a:rPr lang="en-US"/>
              <a:t>Lillian Sheppard</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a:latin typeface="+mn-lt"/>
              </a:rPr>
              <a:t>results</a:t>
            </a:r>
            <a:endParaRPr lang="en-US"/>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a:solidFill>
                  <a:schemeClr val="bg1"/>
                </a:solidFill>
              </a:rPr>
              <a:t>Sarah Price</a:t>
            </a:r>
            <a:endParaRPr lang="en-US"/>
          </a:p>
        </p:txBody>
      </p:sp>
    </p:spTree>
    <p:extLst>
      <p:ext uri="{BB962C8B-B14F-4D97-AF65-F5344CB8AC3E}">
        <p14:creationId xmlns:p14="http://schemas.microsoft.com/office/powerpoint/2010/main" val="2227882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a:t>Cholesterol vs Heart Disease</a:t>
            </a:r>
            <a:endParaRPr lang="en-US" sz="5400"/>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11</a:t>
            </a:fld>
            <a:endParaRPr lang="en-US" b="1" cap="all" spc="100">
              <a:solidFill>
                <a:schemeClr val="accent2"/>
              </a:solidFill>
            </a:endParaRPr>
          </a:p>
        </p:txBody>
      </p:sp>
      <p:pic>
        <p:nvPicPr>
          <p:cNvPr id="8" name="Content Placeholder 7" descr="Chart&#10;&#10;Description automatically generated">
            <a:extLst>
              <a:ext uri="{FF2B5EF4-FFF2-40B4-BE49-F238E27FC236}">
                <a16:creationId xmlns:a16="http://schemas.microsoft.com/office/drawing/2014/main" id="{C7717274-6615-4DE2-986F-A446D28745AB}"/>
              </a:ext>
            </a:extLst>
          </p:cNvPr>
          <p:cNvPicPr>
            <a:picLocks noGrp="1" noChangeAspect="1"/>
          </p:cNvPicPr>
          <p:nvPr>
            <p:ph idx="1"/>
          </p:nvPr>
        </p:nvPicPr>
        <p:blipFill>
          <a:blip r:embed="rId2"/>
          <a:stretch>
            <a:fillRect/>
          </a:stretch>
        </p:blipFill>
        <p:spPr>
          <a:xfrm>
            <a:off x="4891871" y="1524941"/>
            <a:ext cx="7067222" cy="4831409"/>
          </a:xfrm>
        </p:spPr>
      </p:pic>
      <p:sp>
        <p:nvSpPr>
          <p:cNvPr id="9" name="Content Placeholder 3">
            <a:extLst>
              <a:ext uri="{FF2B5EF4-FFF2-40B4-BE49-F238E27FC236}">
                <a16:creationId xmlns:a16="http://schemas.microsoft.com/office/drawing/2014/main" id="{9FAB4932-ED77-426D-9342-91C3C0201989}"/>
              </a:ext>
            </a:extLst>
          </p:cNvPr>
          <p:cNvSpPr txBox="1">
            <a:spLocks/>
          </p:cNvSpPr>
          <p:nvPr/>
        </p:nvSpPr>
        <p:spPr>
          <a:xfrm>
            <a:off x="1049454" y="1821316"/>
            <a:ext cx="3631163"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i="0">
                <a:solidFill>
                  <a:srgbClr val="212121"/>
                </a:solidFill>
                <a:effectLst/>
                <a:latin typeface="72 Light" panose="020B0303030000000003" pitchFamily="34" charset="0"/>
                <a:cs typeface="72 Light" panose="020B0303030000000003" pitchFamily="34" charset="0"/>
              </a:rPr>
              <a:t>We hypothesized that </a:t>
            </a:r>
            <a:r>
              <a:rPr lang="en-US" sz="2000">
                <a:solidFill>
                  <a:srgbClr val="212121"/>
                </a:solidFill>
                <a:latin typeface="72 Light" panose="020B0303030000000003" pitchFamily="34" charset="0"/>
                <a:cs typeface="72 Light" panose="020B0303030000000003" pitchFamily="34" charset="0"/>
              </a:rPr>
              <a:t>higher cholesterol put the patients at higher risk for heart disease. </a:t>
            </a:r>
            <a:endParaRPr lang="en-US" sz="2000" b="0" i="0">
              <a:solidFill>
                <a:srgbClr val="212121"/>
              </a:solidFill>
              <a:effectLst/>
              <a:latin typeface="72 Light" panose="020B0303030000000003" pitchFamily="34" charset="0"/>
              <a:cs typeface="72 Light" panose="020B0303030000000003" pitchFamily="34" charset="0"/>
            </a:endParaRPr>
          </a:p>
          <a:p>
            <a:pPr marL="0" indent="0">
              <a:buNone/>
            </a:pPr>
            <a:r>
              <a:rPr lang="en-US" sz="2000" b="0" i="0">
                <a:solidFill>
                  <a:srgbClr val="212121"/>
                </a:solidFill>
                <a:effectLst/>
                <a:latin typeface="72 Light" panose="020B0303030000000003" pitchFamily="34" charset="0"/>
                <a:cs typeface="72 Light" panose="020B0303030000000003" pitchFamily="34" charset="0"/>
              </a:rPr>
              <a:t>The linear regression analysis between cholesterol and heart disease shows an R</a:t>
            </a:r>
            <a:r>
              <a:rPr lang="en-US" sz="2000" b="0" i="0" baseline="30000">
                <a:solidFill>
                  <a:srgbClr val="212121"/>
                </a:solidFill>
                <a:effectLst/>
                <a:latin typeface="72 Light" panose="020B0303030000000003" pitchFamily="34" charset="0"/>
                <a:cs typeface="72 Light" panose="020B0303030000000003" pitchFamily="34" charset="0"/>
              </a:rPr>
              <a:t>2</a:t>
            </a:r>
            <a:r>
              <a:rPr lang="en-US" sz="2000" b="0" i="0">
                <a:solidFill>
                  <a:srgbClr val="212121"/>
                </a:solidFill>
                <a:effectLst/>
                <a:latin typeface="72 Light" panose="020B0303030000000003" pitchFamily="34" charset="0"/>
                <a:cs typeface="72 Light" panose="020B0303030000000003" pitchFamily="34" charset="0"/>
              </a:rPr>
              <a:t> value of 0.1526. </a:t>
            </a:r>
          </a:p>
          <a:p>
            <a:pPr marL="0" indent="0">
              <a:buNone/>
            </a:pPr>
            <a:r>
              <a:rPr lang="en-US" sz="2000" b="0" i="0">
                <a:solidFill>
                  <a:srgbClr val="212121"/>
                </a:solidFill>
                <a:effectLst/>
                <a:latin typeface="72 Light" panose="020B0303030000000003" pitchFamily="34" charset="0"/>
                <a:cs typeface="72 Light" panose="020B0303030000000003" pitchFamily="34" charset="0"/>
              </a:rPr>
              <a:t>This is not a very strong correlation.</a:t>
            </a:r>
          </a:p>
          <a:p>
            <a:pPr marL="0" indent="0">
              <a:buNone/>
            </a:pPr>
            <a:endParaRPr lang="en-US" sz="1400">
              <a:solidFill>
                <a:srgbClr val="212121"/>
              </a:solidFill>
              <a:latin typeface="Roboto"/>
            </a:endParaRPr>
          </a:p>
          <a:p>
            <a:pPr marL="0" indent="0">
              <a:buNone/>
            </a:pPr>
            <a:endParaRPr lang="en-US" sz="2000"/>
          </a:p>
        </p:txBody>
      </p:sp>
    </p:spTree>
    <p:extLst>
      <p:ext uri="{BB962C8B-B14F-4D97-AF65-F5344CB8AC3E}">
        <p14:creationId xmlns:p14="http://schemas.microsoft.com/office/powerpoint/2010/main" val="27782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a:t>Age vs Heart Disease</a:t>
            </a:r>
            <a:endParaRPr lang="en-US" sz="5400"/>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a:solidFill>
                <a:schemeClr val="accent2"/>
              </a:solidFill>
            </a:endParaRPr>
          </a:p>
        </p:txBody>
      </p:sp>
      <p:sp>
        <p:nvSpPr>
          <p:cNvPr id="9" name="Content Placeholder 3">
            <a:extLst>
              <a:ext uri="{FF2B5EF4-FFF2-40B4-BE49-F238E27FC236}">
                <a16:creationId xmlns:a16="http://schemas.microsoft.com/office/drawing/2014/main" id="{9FAB4932-ED77-426D-9342-91C3C0201989}"/>
              </a:ext>
            </a:extLst>
          </p:cNvPr>
          <p:cNvSpPr txBox="1">
            <a:spLocks/>
          </p:cNvSpPr>
          <p:nvPr/>
        </p:nvSpPr>
        <p:spPr>
          <a:xfrm>
            <a:off x="1049454" y="1821316"/>
            <a:ext cx="3631163" cy="368458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212121"/>
                </a:solidFill>
                <a:latin typeface="72 Light" panose="020B0303030000000003" pitchFamily="34" charset="0"/>
                <a:cs typeface="72 Light" panose="020B0303030000000003" pitchFamily="34" charset="0"/>
              </a:rPr>
              <a:t>The next hypothesis we wanted to test was whether age impacted heart disease positivity. </a:t>
            </a:r>
          </a:p>
          <a:p>
            <a:pPr marL="0" indent="0">
              <a:buNone/>
            </a:pPr>
            <a:r>
              <a:rPr lang="en-US" sz="2400" b="0" i="0">
                <a:solidFill>
                  <a:srgbClr val="212121"/>
                </a:solidFill>
                <a:effectLst/>
                <a:latin typeface="72 Light" panose="020B0303030000000003" pitchFamily="34" charset="0"/>
                <a:cs typeface="72 Light" panose="020B0303030000000003" pitchFamily="34" charset="0"/>
              </a:rPr>
              <a:t>While the binary diagnosis still makes the graph hard to read, we can clearly see that the age for heart disease positive patients is typically higher than patients without.</a:t>
            </a:r>
            <a:endParaRPr lang="en-US" sz="2400">
              <a:solidFill>
                <a:srgbClr val="212121"/>
              </a:solidFill>
              <a:latin typeface="72 Light" panose="020B0303030000000003" pitchFamily="34" charset="0"/>
              <a:cs typeface="72 Light" panose="020B0303030000000003" pitchFamily="34" charset="0"/>
            </a:endParaRPr>
          </a:p>
          <a:p>
            <a:pPr marL="0" indent="0">
              <a:buNone/>
            </a:pPr>
            <a:endParaRPr lang="en-US" sz="2000"/>
          </a:p>
        </p:txBody>
      </p:sp>
      <p:pic>
        <p:nvPicPr>
          <p:cNvPr id="6" name="Content Placeholder 5" descr="Chart&#10;&#10;Description automatically generated with low confidence">
            <a:extLst>
              <a:ext uri="{FF2B5EF4-FFF2-40B4-BE49-F238E27FC236}">
                <a16:creationId xmlns:a16="http://schemas.microsoft.com/office/drawing/2014/main" id="{391B33F8-A200-4206-8C3D-AE11D6B0F3B3}"/>
              </a:ext>
            </a:extLst>
          </p:cNvPr>
          <p:cNvPicPr>
            <a:picLocks noGrp="1" noChangeAspect="1"/>
          </p:cNvPicPr>
          <p:nvPr>
            <p:ph idx="1"/>
          </p:nvPr>
        </p:nvPicPr>
        <p:blipFill>
          <a:blip r:embed="rId2"/>
          <a:stretch>
            <a:fillRect/>
          </a:stretch>
        </p:blipFill>
        <p:spPr>
          <a:xfrm>
            <a:off x="4680616" y="1317895"/>
            <a:ext cx="7378033" cy="4836023"/>
          </a:xfrm>
        </p:spPr>
      </p:pic>
    </p:spTree>
    <p:extLst>
      <p:ext uri="{BB962C8B-B14F-4D97-AF65-F5344CB8AC3E}">
        <p14:creationId xmlns:p14="http://schemas.microsoft.com/office/powerpoint/2010/main" val="1511888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a:t>Diabetes vs Heart Disease</a:t>
            </a:r>
            <a:endParaRPr lang="en-US" sz="5400"/>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13</a:t>
            </a:fld>
            <a:endParaRPr lang="en-US" b="1" cap="all" spc="100">
              <a:solidFill>
                <a:schemeClr val="accent2"/>
              </a:solidFill>
            </a:endParaRPr>
          </a:p>
        </p:txBody>
      </p:sp>
      <p:sp>
        <p:nvSpPr>
          <p:cNvPr id="9" name="Content Placeholder 3">
            <a:extLst>
              <a:ext uri="{FF2B5EF4-FFF2-40B4-BE49-F238E27FC236}">
                <a16:creationId xmlns:a16="http://schemas.microsoft.com/office/drawing/2014/main" id="{9FAB4932-ED77-426D-9342-91C3C0201989}"/>
              </a:ext>
            </a:extLst>
          </p:cNvPr>
          <p:cNvSpPr txBox="1">
            <a:spLocks/>
          </p:cNvSpPr>
          <p:nvPr/>
        </p:nvSpPr>
        <p:spPr>
          <a:xfrm>
            <a:off x="1049454" y="1821316"/>
            <a:ext cx="3631163" cy="3684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b="0" i="0">
                <a:solidFill>
                  <a:srgbClr val="212121"/>
                </a:solidFill>
                <a:effectLst/>
                <a:latin typeface="72 Light" panose="020B0303030000000003" pitchFamily="34" charset="0"/>
                <a:cs typeface="72 Light" panose="020B0303030000000003" pitchFamily="34" charset="0"/>
              </a:rPr>
              <a:t>Based on our individual data exploration, we theorize that patients who have diabetes have a higher risk of heart disease.</a:t>
            </a:r>
          </a:p>
          <a:p>
            <a:pPr marL="0" indent="0">
              <a:buNone/>
            </a:pPr>
            <a:r>
              <a:rPr lang="en-US" sz="1900" b="0" i="0">
                <a:solidFill>
                  <a:srgbClr val="212121"/>
                </a:solidFill>
                <a:effectLst/>
                <a:latin typeface="72 Light" panose="020B0303030000000003" pitchFamily="34" charset="0"/>
                <a:cs typeface="72 Light" panose="020B0303030000000003" pitchFamily="34" charset="0"/>
              </a:rPr>
              <a:t>This correlation is also extremely low - the R</a:t>
            </a:r>
            <a:r>
              <a:rPr lang="en-US" sz="1900" b="0" i="0" baseline="30000">
                <a:solidFill>
                  <a:srgbClr val="212121"/>
                </a:solidFill>
                <a:effectLst/>
                <a:latin typeface="72 Light" panose="020B0303030000000003" pitchFamily="34" charset="0"/>
                <a:cs typeface="72 Light" panose="020B0303030000000003" pitchFamily="34" charset="0"/>
              </a:rPr>
              <a:t>2</a:t>
            </a:r>
            <a:r>
              <a:rPr lang="en-US" sz="1900" b="0" i="0">
                <a:solidFill>
                  <a:srgbClr val="212121"/>
                </a:solidFill>
                <a:effectLst/>
                <a:latin typeface="72 Light" panose="020B0303030000000003" pitchFamily="34" charset="0"/>
                <a:cs typeface="72 Light" panose="020B0303030000000003" pitchFamily="34" charset="0"/>
              </a:rPr>
              <a:t> value is only a 0.0499.</a:t>
            </a:r>
          </a:p>
          <a:p>
            <a:pPr marL="0" indent="0">
              <a:buNone/>
            </a:pPr>
            <a:r>
              <a:rPr lang="en-US" sz="1900" b="0" i="0">
                <a:solidFill>
                  <a:srgbClr val="212121"/>
                </a:solidFill>
                <a:effectLst/>
                <a:latin typeface="72 Light" panose="020B0303030000000003" pitchFamily="34" charset="0"/>
                <a:cs typeface="72 Light" panose="020B0303030000000003" pitchFamily="34" charset="0"/>
              </a:rPr>
              <a:t>Because both factors in this correlation are binary, a scatterplot is not the best way to show the correlation between the two factors. In order to get a better look at the information, we'll try a correlation matrix.</a:t>
            </a:r>
            <a:endParaRPr lang="en-US" sz="1900">
              <a:solidFill>
                <a:srgbClr val="212121"/>
              </a:solidFill>
              <a:latin typeface="72 Light" panose="020B0303030000000003" pitchFamily="34" charset="0"/>
              <a:cs typeface="72 Light" panose="020B0303030000000003" pitchFamily="34" charset="0"/>
            </a:endParaRPr>
          </a:p>
        </p:txBody>
      </p:sp>
      <p:pic>
        <p:nvPicPr>
          <p:cNvPr id="8" name="Content Placeholder 7" descr="Chart&#10;&#10;Description automatically generated">
            <a:extLst>
              <a:ext uri="{FF2B5EF4-FFF2-40B4-BE49-F238E27FC236}">
                <a16:creationId xmlns:a16="http://schemas.microsoft.com/office/drawing/2014/main" id="{9F3A00B9-BCF2-4537-A4E9-B7F25183DC03}"/>
              </a:ext>
            </a:extLst>
          </p:cNvPr>
          <p:cNvPicPr>
            <a:picLocks noGrp="1" noChangeAspect="1"/>
          </p:cNvPicPr>
          <p:nvPr>
            <p:ph idx="1"/>
          </p:nvPr>
        </p:nvPicPr>
        <p:blipFill>
          <a:blip r:embed="rId2"/>
          <a:stretch>
            <a:fillRect/>
          </a:stretch>
        </p:blipFill>
        <p:spPr>
          <a:xfrm>
            <a:off x="6389698" y="1378640"/>
            <a:ext cx="3803944" cy="2589275"/>
          </a:xfrm>
        </p:spPr>
      </p:pic>
      <p:pic>
        <p:nvPicPr>
          <p:cNvPr id="5" name="Picture 5" descr="Shape, square&#10;&#10;Description automatically generated">
            <a:extLst>
              <a:ext uri="{FF2B5EF4-FFF2-40B4-BE49-F238E27FC236}">
                <a16:creationId xmlns:a16="http://schemas.microsoft.com/office/drawing/2014/main" id="{DB1DD245-3D78-4D3B-93D3-75D78B72CFB2}"/>
              </a:ext>
            </a:extLst>
          </p:cNvPr>
          <p:cNvPicPr>
            <a:picLocks noChangeAspect="1"/>
          </p:cNvPicPr>
          <p:nvPr/>
        </p:nvPicPr>
        <p:blipFill>
          <a:blip r:embed="rId3"/>
          <a:stretch>
            <a:fillRect/>
          </a:stretch>
        </p:blipFill>
        <p:spPr>
          <a:xfrm>
            <a:off x="7033673" y="3963388"/>
            <a:ext cx="2524125" cy="2295525"/>
          </a:xfrm>
          <a:prstGeom prst="rect">
            <a:avLst/>
          </a:prstGeom>
        </p:spPr>
      </p:pic>
    </p:spTree>
    <p:extLst>
      <p:ext uri="{BB962C8B-B14F-4D97-AF65-F5344CB8AC3E}">
        <p14:creationId xmlns:p14="http://schemas.microsoft.com/office/powerpoint/2010/main" val="195985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5117123" cy="1325563"/>
          </a:xfrm>
        </p:spPr>
        <p:txBody>
          <a:bodyPr>
            <a:normAutofit/>
          </a:bodyPr>
          <a:lstStyle/>
          <a:p>
            <a:r>
              <a:rPr lang="en-US" sz="4000"/>
              <a:t>Applying PCA</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14</a:t>
            </a:fld>
            <a:endParaRPr lang="en-US" b="1" cap="all" spc="100">
              <a:solidFill>
                <a:schemeClr val="accent2"/>
              </a:solidFill>
            </a:endParaRPr>
          </a:p>
        </p:txBody>
      </p:sp>
      <p:sp>
        <p:nvSpPr>
          <p:cNvPr id="9" name="Content Placeholder 3">
            <a:extLst>
              <a:ext uri="{FF2B5EF4-FFF2-40B4-BE49-F238E27FC236}">
                <a16:creationId xmlns:a16="http://schemas.microsoft.com/office/drawing/2014/main" id="{9FAB4932-ED77-426D-9342-91C3C0201989}"/>
              </a:ext>
            </a:extLst>
          </p:cNvPr>
          <p:cNvSpPr txBox="1">
            <a:spLocks/>
          </p:cNvSpPr>
          <p:nvPr/>
        </p:nvSpPr>
        <p:spPr>
          <a:xfrm>
            <a:off x="834863" y="2012861"/>
            <a:ext cx="4257579" cy="319461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a:solidFill>
                  <a:srgbClr val="212121"/>
                </a:solidFill>
                <a:latin typeface="72 Light"/>
                <a:cs typeface="72 Light" panose="020B0303030000000003" pitchFamily="34" charset="0"/>
              </a:rPr>
              <a:t>Because we had so many risk factors included in our dataset, we wanted to narrow down which of those would have the most impact on the likelihood that a patient would have heart disease. </a:t>
            </a:r>
            <a:endParaRPr lang="en-US" sz="2000" b="0" i="0">
              <a:solidFill>
                <a:srgbClr val="212121"/>
              </a:solidFill>
              <a:effectLst/>
              <a:latin typeface="72 Light" panose="020B0303030000000003" pitchFamily="34" charset="0"/>
              <a:cs typeface="72 Light" panose="020B0303030000000003" pitchFamily="34" charset="0"/>
            </a:endParaRPr>
          </a:p>
          <a:p>
            <a:pPr marL="0" indent="0" algn="just">
              <a:buNone/>
            </a:pPr>
            <a:r>
              <a:rPr lang="en-US" sz="2000">
                <a:solidFill>
                  <a:srgbClr val="212121"/>
                </a:solidFill>
                <a:latin typeface="72 Light"/>
              </a:rPr>
              <a:t>In doing this, we determined that the first 2 factors in the dataset were the most important – age and sex.</a:t>
            </a:r>
            <a:endParaRPr lang="en-US" sz="2000"/>
          </a:p>
          <a:p>
            <a:pPr marL="0" indent="0">
              <a:buNone/>
            </a:pPr>
            <a:endParaRPr lang="en-US" sz="1900">
              <a:solidFill>
                <a:srgbClr val="212121"/>
              </a:solidFill>
              <a:latin typeface="72 Light" panose="020B0303030000000003" pitchFamily="34" charset="0"/>
              <a:cs typeface="72 Light" panose="020B0303030000000003" pitchFamily="34" charset="0"/>
            </a:endParaRPr>
          </a:p>
        </p:txBody>
      </p:sp>
      <p:pic>
        <p:nvPicPr>
          <p:cNvPr id="3" name="Picture 4" descr="Shape&#10;&#10;Description automatically generated">
            <a:extLst>
              <a:ext uri="{FF2B5EF4-FFF2-40B4-BE49-F238E27FC236}">
                <a16:creationId xmlns:a16="http://schemas.microsoft.com/office/drawing/2014/main" id="{2727D680-A1B4-49C4-84A5-752B4F4E145E}"/>
              </a:ext>
            </a:extLst>
          </p:cNvPr>
          <p:cNvPicPr>
            <a:picLocks noChangeAspect="1"/>
          </p:cNvPicPr>
          <p:nvPr/>
        </p:nvPicPr>
        <p:blipFill>
          <a:blip r:embed="rId2"/>
          <a:stretch>
            <a:fillRect/>
          </a:stretch>
        </p:blipFill>
        <p:spPr>
          <a:xfrm>
            <a:off x="5615797" y="1721642"/>
            <a:ext cx="5575538" cy="3788530"/>
          </a:xfrm>
          <a:prstGeom prst="rect">
            <a:avLst/>
          </a:prstGeom>
        </p:spPr>
      </p:pic>
    </p:spTree>
    <p:extLst>
      <p:ext uri="{BB962C8B-B14F-4D97-AF65-F5344CB8AC3E}">
        <p14:creationId xmlns:p14="http://schemas.microsoft.com/office/powerpoint/2010/main" val="390858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a:latin typeface="+mn-lt"/>
              </a:rPr>
              <a:t>roles</a:t>
            </a:r>
            <a:endParaRPr lang="en-US"/>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vert="horz" lIns="91440" tIns="45720" rIns="91440" bIns="45720" rtlCol="0" anchor="t">
            <a:normAutofit/>
          </a:bodyPr>
          <a:lstStyle/>
          <a:p>
            <a:r>
              <a:rPr lang="en-US"/>
              <a:t>Sarah Price</a:t>
            </a:r>
          </a:p>
        </p:txBody>
      </p:sp>
    </p:spTree>
    <p:extLst>
      <p:ext uri="{BB962C8B-B14F-4D97-AF65-F5344CB8AC3E}">
        <p14:creationId xmlns:p14="http://schemas.microsoft.com/office/powerpoint/2010/main" val="1821272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Title 3">
            <a:extLst>
              <a:ext uri="{FF2B5EF4-FFF2-40B4-BE49-F238E27FC236}">
                <a16:creationId xmlns:a16="http://schemas.microsoft.com/office/drawing/2014/main" id="{26DDE0F9-4D5D-4102-9FEC-9414F661B87E}"/>
              </a:ext>
            </a:extLst>
          </p:cNvPr>
          <p:cNvSpPr>
            <a:spLocks noGrp="1"/>
          </p:cNvSpPr>
          <p:nvPr>
            <p:ph type="title"/>
          </p:nvPr>
        </p:nvSpPr>
        <p:spPr>
          <a:xfrm>
            <a:off x="3506755" y="365125"/>
            <a:ext cx="7161245" cy="1325563"/>
          </a:xfrm>
        </p:spPr>
        <p:txBody>
          <a:bodyPr>
            <a:normAutofit/>
          </a:bodyPr>
          <a:lstStyle/>
          <a:p>
            <a:r>
              <a:rPr lang="en-US" sz="3600"/>
              <a:t>Team Effort! (Week 10)</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2" name="Diagram 2">
            <a:extLst>
              <a:ext uri="{FF2B5EF4-FFF2-40B4-BE49-F238E27FC236}">
                <a16:creationId xmlns:a16="http://schemas.microsoft.com/office/drawing/2014/main" id="{E9683337-5582-46C1-A54A-3870E48EC424}"/>
              </a:ext>
            </a:extLst>
          </p:cNvPr>
          <p:cNvGraphicFramePr/>
          <p:nvPr>
            <p:extLst>
              <p:ext uri="{D42A27DB-BD31-4B8C-83A1-F6EECF244321}">
                <p14:modId xmlns:p14="http://schemas.microsoft.com/office/powerpoint/2010/main" val="9207497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4508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a:latin typeface="+mn-lt"/>
              </a:rPr>
              <a:t>Sprint performance</a:t>
            </a:r>
            <a:endParaRPr lang="en-US"/>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vert="horz" lIns="91440" tIns="45720" rIns="91440" bIns="45720" rtlCol="0" anchor="t">
            <a:normAutofit/>
          </a:bodyPr>
          <a:lstStyle/>
          <a:p>
            <a:r>
              <a:rPr lang="en-US"/>
              <a:t>Sarah Price</a:t>
            </a:r>
          </a:p>
        </p:txBody>
      </p:sp>
    </p:spTree>
    <p:extLst>
      <p:ext uri="{BB962C8B-B14F-4D97-AF65-F5344CB8AC3E}">
        <p14:creationId xmlns:p14="http://schemas.microsoft.com/office/powerpoint/2010/main" val="3929555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A58213-AF47-4350-B8DA-AC7D132D344E}"/>
              </a:ext>
            </a:extLst>
          </p:cNvPr>
          <p:cNvSpPr>
            <a:spLocks noGrp="1"/>
          </p:cNvSpPr>
          <p:nvPr>
            <p:ph type="title"/>
          </p:nvPr>
        </p:nvSpPr>
        <p:spPr/>
        <p:txBody>
          <a:bodyPr/>
          <a:lstStyle/>
          <a:p>
            <a:r>
              <a:rPr lang="en-US"/>
              <a:t>Iteration Sprints</a:t>
            </a:r>
          </a:p>
        </p:txBody>
      </p:sp>
      <p:graphicFrame>
        <p:nvGraphicFramePr>
          <p:cNvPr id="2" name="Diagram 2">
            <a:extLst>
              <a:ext uri="{FF2B5EF4-FFF2-40B4-BE49-F238E27FC236}">
                <a16:creationId xmlns:a16="http://schemas.microsoft.com/office/drawing/2014/main" id="{E8ABA123-DF4F-4763-AFB2-3CA8AD6C7BDB}"/>
              </a:ext>
            </a:extLst>
          </p:cNvPr>
          <p:cNvGraphicFramePr/>
          <p:nvPr>
            <p:extLst>
              <p:ext uri="{D42A27DB-BD31-4B8C-83A1-F6EECF244321}">
                <p14:modId xmlns:p14="http://schemas.microsoft.com/office/powerpoint/2010/main" val="185942597"/>
              </p:ext>
            </p:extLst>
          </p:nvPr>
        </p:nvGraphicFramePr>
        <p:xfrm>
          <a:off x="1369786" y="205951"/>
          <a:ext cx="9461498" cy="7026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9815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a:latin typeface="+mn-lt"/>
              </a:rPr>
              <a:t>Website preview</a:t>
            </a:r>
            <a:endParaRPr lang="en-US"/>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a:t>Ruth Whitehouse</a:t>
            </a:r>
          </a:p>
        </p:txBody>
      </p:sp>
    </p:spTree>
    <p:extLst>
      <p:ext uri="{BB962C8B-B14F-4D97-AF65-F5344CB8AC3E}">
        <p14:creationId xmlns:p14="http://schemas.microsoft.com/office/powerpoint/2010/main" val="376374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a:solidFill>
                  <a:schemeClr val="bg1"/>
                </a:solidFill>
                <a:latin typeface="+mn-lt"/>
              </a:rPr>
              <a:t>Agenda</a:t>
            </a:r>
            <a:endParaRPr lang="en-US"/>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vert="horz" lIns="91440" tIns="45720" rIns="91440" bIns="45720" rtlCol="0" anchor="t">
            <a:normAutofit/>
          </a:bodyPr>
          <a:lstStyle/>
          <a:p>
            <a:r>
              <a:rPr lang="en-US"/>
              <a:t>Overview</a:t>
            </a:r>
          </a:p>
          <a:p>
            <a:r>
              <a:rPr lang="en-US"/>
              <a:t>Results</a:t>
            </a:r>
          </a:p>
          <a:p>
            <a:pPr algn="r"/>
            <a:r>
              <a:rPr lang="en-US"/>
              <a:t>Roles</a:t>
            </a:r>
            <a:endParaRPr lang="en-US" sz="1800">
              <a:solidFill>
                <a:schemeClr val="bg1"/>
              </a:solidFill>
            </a:endParaRPr>
          </a:p>
          <a:p>
            <a:r>
              <a:rPr lang="en-US"/>
              <a:t>Sprint Performance</a:t>
            </a:r>
          </a:p>
          <a:p>
            <a:r>
              <a:rPr lang="en-US"/>
              <a:t>Website Preview</a:t>
            </a:r>
          </a:p>
          <a:p>
            <a:r>
              <a:rPr lang="en-US"/>
              <a:t>Visualization Update</a:t>
            </a:r>
          </a:p>
          <a:p>
            <a:pPr algn="r"/>
            <a:r>
              <a:rPr lang="en-US"/>
              <a:t>Documentation</a:t>
            </a:r>
            <a:endParaRPr lang="en-US" sz="1800">
              <a:solidFill>
                <a:schemeClr val="bg1"/>
              </a:solidFill>
            </a:endParaRP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a:t>3</a:t>
            </a:r>
            <a:r>
              <a:rPr lang="en-US" baseline="30000"/>
              <a:t>rd</a:t>
            </a:r>
            <a:r>
              <a:rPr lang="en-US"/>
              <a:t> iteration presentation</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a:t>Health Status Prediction</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person sitting on a bench&#10;&#10;Description automatically generated with medium confidence">
            <a:extLst>
              <a:ext uri="{FF2B5EF4-FFF2-40B4-BE49-F238E27FC236}">
                <a16:creationId xmlns:a16="http://schemas.microsoft.com/office/drawing/2014/main" id="{00A6A68A-56E8-4BF9-B7B7-C299187A8E01}"/>
              </a:ext>
            </a:extLst>
          </p:cNvPr>
          <p:cNvPicPr>
            <a:picLocks noChangeAspect="1"/>
          </p:cNvPicPr>
          <p:nvPr/>
        </p:nvPicPr>
        <p:blipFill rotWithShape="1">
          <a:blip r:embed="rId3"/>
          <a:srcRect b="8026"/>
          <a:stretch/>
        </p:blipFill>
        <p:spPr>
          <a:xfrm>
            <a:off x="307775" y="261437"/>
            <a:ext cx="11576450" cy="6335126"/>
          </a:xfrm>
          <a:prstGeom prst="rect">
            <a:avLst/>
          </a:prstGeom>
        </p:spPr>
      </p:pic>
    </p:spTree>
    <p:extLst>
      <p:ext uri="{BB962C8B-B14F-4D97-AF65-F5344CB8AC3E}">
        <p14:creationId xmlns:p14="http://schemas.microsoft.com/office/powerpoint/2010/main" val="2262420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graphical user interface&#10;&#10;Description automatically generated">
            <a:extLst>
              <a:ext uri="{FF2B5EF4-FFF2-40B4-BE49-F238E27FC236}">
                <a16:creationId xmlns:a16="http://schemas.microsoft.com/office/drawing/2014/main" id="{606FB8E9-5BAF-48B0-92DA-07B7B5ABFAA5}"/>
              </a:ext>
            </a:extLst>
          </p:cNvPr>
          <p:cNvPicPr>
            <a:picLocks noChangeAspect="1"/>
          </p:cNvPicPr>
          <p:nvPr/>
        </p:nvPicPr>
        <p:blipFill rotWithShape="1">
          <a:blip r:embed="rId3"/>
          <a:srcRect l="1780" r="1" b="1"/>
          <a:stretch/>
        </p:blipFill>
        <p:spPr>
          <a:xfrm>
            <a:off x="307775" y="261437"/>
            <a:ext cx="11576450" cy="6335126"/>
          </a:xfrm>
          <a:prstGeom prst="rect">
            <a:avLst/>
          </a:prstGeom>
        </p:spPr>
      </p:pic>
    </p:spTree>
    <p:extLst>
      <p:ext uri="{BB962C8B-B14F-4D97-AF65-F5344CB8AC3E}">
        <p14:creationId xmlns:p14="http://schemas.microsoft.com/office/powerpoint/2010/main" val="3443129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9" descr="Graphical user interface, text, application, email&#10;&#10;Description automatically generated">
            <a:extLst>
              <a:ext uri="{FF2B5EF4-FFF2-40B4-BE49-F238E27FC236}">
                <a16:creationId xmlns:a16="http://schemas.microsoft.com/office/drawing/2014/main" id="{E36A12BF-6FA6-4C99-B849-E184F2A23358}"/>
              </a:ext>
            </a:extLst>
          </p:cNvPr>
          <p:cNvPicPr>
            <a:picLocks noChangeAspect="1"/>
          </p:cNvPicPr>
          <p:nvPr/>
        </p:nvPicPr>
        <p:blipFill rotWithShape="1">
          <a:blip r:embed="rId3"/>
          <a:srcRect r="2236" b="-1"/>
          <a:stretch/>
        </p:blipFill>
        <p:spPr>
          <a:xfrm>
            <a:off x="307775" y="261437"/>
            <a:ext cx="11576450" cy="6335126"/>
          </a:xfrm>
          <a:prstGeom prst="rect">
            <a:avLst/>
          </a:prstGeom>
        </p:spPr>
      </p:pic>
    </p:spTree>
    <p:extLst>
      <p:ext uri="{BB962C8B-B14F-4D97-AF65-F5344CB8AC3E}">
        <p14:creationId xmlns:p14="http://schemas.microsoft.com/office/powerpoint/2010/main" val="250196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a:latin typeface="+mn-lt"/>
              </a:rPr>
              <a:t>Visualization Update</a:t>
            </a:r>
            <a:endParaRPr lang="en-US"/>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a:t>May Kamreen</a:t>
            </a:r>
          </a:p>
        </p:txBody>
      </p:sp>
    </p:spTree>
    <p:extLst>
      <p:ext uri="{BB962C8B-B14F-4D97-AF65-F5344CB8AC3E}">
        <p14:creationId xmlns:p14="http://schemas.microsoft.com/office/powerpoint/2010/main" val="1252055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1EECD0CA-06C0-41FD-8837-088DA261FF92}"/>
              </a:ext>
            </a:extLst>
          </p:cNvPr>
          <p:cNvPicPr>
            <a:picLocks noChangeAspect="1"/>
          </p:cNvPicPr>
          <p:nvPr/>
        </p:nvPicPr>
        <p:blipFill rotWithShape="1">
          <a:blip r:embed="rId3"/>
          <a:srcRect l="2554" r="7449"/>
          <a:stretch/>
        </p:blipFill>
        <p:spPr>
          <a:xfrm>
            <a:off x="307775" y="261437"/>
            <a:ext cx="11576450" cy="6335126"/>
          </a:xfrm>
          <a:prstGeom prst="rect">
            <a:avLst/>
          </a:prstGeom>
        </p:spPr>
      </p:pic>
    </p:spTree>
    <p:extLst>
      <p:ext uri="{BB962C8B-B14F-4D97-AF65-F5344CB8AC3E}">
        <p14:creationId xmlns:p14="http://schemas.microsoft.com/office/powerpoint/2010/main" val="1525122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B399ED-D3AA-4C95-AD2D-64F08AC8B5E0}"/>
              </a:ext>
            </a:extLst>
          </p:cNvPr>
          <p:cNvSpPr>
            <a:spLocks noGrp="1"/>
          </p:cNvSpPr>
          <p:nvPr>
            <p:ph type="ctrTitle"/>
          </p:nvPr>
        </p:nvSpPr>
        <p:spPr>
          <a:xfrm>
            <a:off x="1256275" y="2271449"/>
            <a:ext cx="9679449" cy="2847058"/>
          </a:xfrm>
        </p:spPr>
        <p:txBody>
          <a:bodyPr vert="horz" lIns="91440" tIns="45720" rIns="91440" bIns="45720" rtlCol="0" anchor="b">
            <a:normAutofit/>
          </a:bodyPr>
          <a:lstStyle/>
          <a:p>
            <a:pPr algn="l"/>
            <a:r>
              <a:rPr lang="en-US" sz="7200" b="1" i="0" kern="1200" cap="all" baseline="0">
                <a:latin typeface="+mj-lt"/>
                <a:ea typeface="+mj-ea"/>
                <a:cs typeface="+mj-cs"/>
              </a:rPr>
              <a:t>D3.js Visual coming soon...</a:t>
            </a:r>
          </a:p>
        </p:txBody>
      </p:sp>
      <p:cxnSp>
        <p:nvCxnSpPr>
          <p:cNvPr id="11" name="Straight Connector 1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79032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a:latin typeface="+mn-lt"/>
              </a:rPr>
              <a:t>documentation</a:t>
            </a:r>
            <a:endParaRPr lang="en-US"/>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a:t>Lillian Sheppard</a:t>
            </a:r>
          </a:p>
        </p:txBody>
      </p:sp>
    </p:spTree>
    <p:extLst>
      <p:ext uri="{BB962C8B-B14F-4D97-AF65-F5344CB8AC3E}">
        <p14:creationId xmlns:p14="http://schemas.microsoft.com/office/powerpoint/2010/main" val="270521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screenshot of a computer&#10;&#10;Description automatically generated">
            <a:extLst>
              <a:ext uri="{FF2B5EF4-FFF2-40B4-BE49-F238E27FC236}">
                <a16:creationId xmlns:a16="http://schemas.microsoft.com/office/drawing/2014/main" id="{4BF23DC8-C0E9-4611-8A55-0E52BE28328C}"/>
              </a:ext>
            </a:extLst>
          </p:cNvPr>
          <p:cNvPicPr>
            <a:picLocks noChangeAspect="1"/>
          </p:cNvPicPr>
          <p:nvPr/>
        </p:nvPicPr>
        <p:blipFill rotWithShape="1">
          <a:blip r:embed="rId3"/>
          <a:srcRect t="8411"/>
          <a:stretch/>
        </p:blipFill>
        <p:spPr>
          <a:xfrm>
            <a:off x="307775" y="261437"/>
            <a:ext cx="11576450" cy="6335126"/>
          </a:xfrm>
          <a:prstGeom prst="rect">
            <a:avLst/>
          </a:prstGeom>
        </p:spPr>
      </p:pic>
      <p:sp>
        <p:nvSpPr>
          <p:cNvPr id="7" name="Arrow: Right 6">
            <a:extLst>
              <a:ext uri="{FF2B5EF4-FFF2-40B4-BE49-F238E27FC236}">
                <a16:creationId xmlns:a16="http://schemas.microsoft.com/office/drawing/2014/main" id="{C3A7E9B8-F0C5-4828-8046-DD5E016F1977}"/>
              </a:ext>
            </a:extLst>
          </p:cNvPr>
          <p:cNvSpPr/>
          <p:nvPr/>
        </p:nvSpPr>
        <p:spPr>
          <a:xfrm>
            <a:off x="796189" y="2116804"/>
            <a:ext cx="977515" cy="484909"/>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4B57D535-1F70-4F8E-979A-C9CC5D0E5B85}"/>
              </a:ext>
            </a:extLst>
          </p:cNvPr>
          <p:cNvSpPr/>
          <p:nvPr/>
        </p:nvSpPr>
        <p:spPr>
          <a:xfrm>
            <a:off x="792822" y="2706104"/>
            <a:ext cx="977515" cy="484909"/>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31085A6-6951-43CC-85BA-3DE80259B4F8}"/>
              </a:ext>
            </a:extLst>
          </p:cNvPr>
          <p:cNvSpPr/>
          <p:nvPr/>
        </p:nvSpPr>
        <p:spPr>
          <a:xfrm>
            <a:off x="792822" y="4453316"/>
            <a:ext cx="977515" cy="484909"/>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572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a:t>3</a:t>
            </a:r>
            <a:r>
              <a:rPr lang="en-US" baseline="30000"/>
              <a:t>rd</a:t>
            </a:r>
            <a:r>
              <a:rPr lang="en-US"/>
              <a:t> iteration presentation</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28</a:t>
            </a:fld>
            <a:endParaRPr lang="en-US"/>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a:t>Health status prediction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a:t>Thank you</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a:latin typeface="+mn-lt"/>
              </a:rPr>
              <a:t>Project overview</a:t>
            </a:r>
            <a:endParaRPr lang="en-US"/>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a:solidFill>
                  <a:schemeClr val="bg1"/>
                </a:solidFill>
              </a:rPr>
              <a:t>Sarah Price</a:t>
            </a:r>
            <a:endParaRPr lang="en-US"/>
          </a:p>
        </p:txBody>
      </p:sp>
    </p:spTree>
    <p:extLst>
      <p:ext uri="{BB962C8B-B14F-4D97-AF65-F5344CB8AC3E}">
        <p14:creationId xmlns:p14="http://schemas.microsoft.com/office/powerpoint/2010/main" val="1504800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a:t>The 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a:t>3</a:t>
            </a:r>
            <a:r>
              <a:rPr lang="en-US" baseline="30000"/>
              <a:t>rd</a:t>
            </a:r>
            <a:r>
              <a:rPr lang="en-US"/>
              <a:t> iteration presentation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03659796"/>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a:t>Sarah price</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4</a:t>
            </a:fld>
            <a:endParaRPr lang="en-US"/>
          </a:p>
        </p:txBody>
      </p:sp>
    </p:spTree>
    <p:extLst>
      <p:ext uri="{BB962C8B-B14F-4D97-AF65-F5344CB8AC3E}">
        <p14:creationId xmlns:p14="http://schemas.microsoft.com/office/powerpoint/2010/main" val="2270028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a:t>Project Re-cap</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5</a:t>
            </a:fld>
            <a:endParaRPr lang="en-US" b="1" cap="all" spc="100">
              <a:solidFill>
                <a:schemeClr val="accent2"/>
              </a:solidFill>
            </a:endParaRPr>
          </a:p>
        </p:txBody>
      </p:sp>
      <p:pic>
        <p:nvPicPr>
          <p:cNvPr id="152" name="Picture 152" descr="Timeline&#10;&#10;Description automatically generated">
            <a:extLst>
              <a:ext uri="{FF2B5EF4-FFF2-40B4-BE49-F238E27FC236}">
                <a16:creationId xmlns:a16="http://schemas.microsoft.com/office/drawing/2014/main" id="{17EE5301-8E19-4E3B-8557-C3984733A8A8}"/>
              </a:ext>
            </a:extLst>
          </p:cNvPr>
          <p:cNvPicPr>
            <a:picLocks noChangeAspect="1"/>
          </p:cNvPicPr>
          <p:nvPr/>
        </p:nvPicPr>
        <p:blipFill>
          <a:blip r:embed="rId3"/>
          <a:stretch>
            <a:fillRect/>
          </a:stretch>
        </p:blipFill>
        <p:spPr>
          <a:xfrm>
            <a:off x="721976" y="1936554"/>
            <a:ext cx="11079018" cy="3954711"/>
          </a:xfrm>
          <a:prstGeom prst="rect">
            <a:avLst/>
          </a:prstGeom>
        </p:spPr>
      </p:pic>
    </p:spTree>
    <p:extLst>
      <p:ext uri="{BB962C8B-B14F-4D97-AF65-F5344CB8AC3E}">
        <p14:creationId xmlns:p14="http://schemas.microsoft.com/office/powerpoint/2010/main" val="3159288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3103489-692B-4569-8ABA-F3365D6D7095}"/>
              </a:ext>
            </a:extLst>
          </p:cNvPr>
          <p:cNvSpPr>
            <a:spLocks noGrp="1"/>
          </p:cNvSpPr>
          <p:nvPr>
            <p:ph type="title"/>
          </p:nvPr>
        </p:nvSpPr>
        <p:spPr/>
        <p:txBody>
          <a:bodyPr/>
          <a:lstStyle/>
          <a:p>
            <a:r>
              <a:rPr lang="en-US"/>
              <a:t>Implemented Features</a:t>
            </a:r>
          </a:p>
        </p:txBody>
      </p:sp>
      <p:graphicFrame>
        <p:nvGraphicFramePr>
          <p:cNvPr id="2" name="Diagram 2">
            <a:extLst>
              <a:ext uri="{FF2B5EF4-FFF2-40B4-BE49-F238E27FC236}">
                <a16:creationId xmlns:a16="http://schemas.microsoft.com/office/drawing/2014/main" id="{244A3091-0BAC-40B8-828C-8F11AB40028A}"/>
              </a:ext>
            </a:extLst>
          </p:cNvPr>
          <p:cNvGraphicFramePr>
            <a:graphicFrameLocks noGrp="1"/>
          </p:cNvGraphicFramePr>
          <p:nvPr>
            <p:ph idx="1"/>
            <p:extLst>
              <p:ext uri="{D42A27DB-BD31-4B8C-83A1-F6EECF244321}">
                <p14:modId xmlns:p14="http://schemas.microsoft.com/office/powerpoint/2010/main" val="3274640817"/>
              </p:ext>
            </p:extLst>
          </p:nvPr>
        </p:nvGraphicFramePr>
        <p:xfrm>
          <a:off x="838200" y="1549296"/>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526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3" descr="Tall office building looking up">
            <a:extLst>
              <a:ext uri="{FF2B5EF4-FFF2-40B4-BE49-F238E27FC236}">
                <a16:creationId xmlns:a16="http://schemas.microsoft.com/office/drawing/2014/main" id="{839E9465-13B0-4A01-A508-CB1108C707AF}"/>
              </a:ext>
            </a:extLst>
          </p:cNvPr>
          <p:cNvPicPr>
            <a:picLocks noChangeAspect="1"/>
          </p:cNvPicPr>
          <p:nvPr/>
        </p:nvPicPr>
        <p:blipFill rotWithShape="1">
          <a:blip r:embed="rId3">
            <a:duotone>
              <a:schemeClr val="accent1">
                <a:shade val="45000"/>
                <a:satMod val="135000"/>
              </a:schemeClr>
              <a:prstClr val="white"/>
            </a:duotone>
            <a:alphaModFix amt="35000"/>
          </a:blip>
          <a:srcRect t="15107" r="-2" b="-2"/>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1256275" y="2271449"/>
            <a:ext cx="9679449" cy="2847058"/>
          </a:xfrm>
        </p:spPr>
        <p:txBody>
          <a:bodyPr vert="horz" lIns="91440" tIns="45720" rIns="91440" bIns="45720" rtlCol="0" anchor="b">
            <a:normAutofit/>
          </a:bodyPr>
          <a:lstStyle/>
          <a:p>
            <a:r>
              <a:rPr lang="en-US" sz="7200" b="1" i="0" kern="1200" cap="all" baseline="0">
                <a:solidFill>
                  <a:srgbClr val="FFFFFF"/>
                </a:solidFill>
                <a:latin typeface="+mj-lt"/>
                <a:ea typeface="+mj-ea"/>
                <a:cs typeface="+mj-cs"/>
              </a:rPr>
              <a:t>Future Features</a:t>
            </a: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6"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312476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itle 7">
            <a:extLst>
              <a:ext uri="{FF2B5EF4-FFF2-40B4-BE49-F238E27FC236}">
                <a16:creationId xmlns:a16="http://schemas.microsoft.com/office/drawing/2014/main" id="{B6647AD8-9BC2-494E-A00B-38A8A23E9C93}"/>
              </a:ext>
            </a:extLst>
          </p:cNvPr>
          <p:cNvSpPr>
            <a:spLocks noGrp="1"/>
          </p:cNvSpPr>
          <p:nvPr>
            <p:ph type="title"/>
          </p:nvPr>
        </p:nvSpPr>
        <p:spPr>
          <a:xfrm>
            <a:off x="3506755" y="365125"/>
            <a:ext cx="7161245" cy="1325563"/>
          </a:xfrm>
        </p:spPr>
        <p:txBody>
          <a:bodyPr>
            <a:normAutofit/>
          </a:bodyPr>
          <a:lstStyle/>
          <a:p>
            <a:r>
              <a:rPr lang="en-US" sz="3600">
                <a:solidFill>
                  <a:schemeClr val="bg1"/>
                </a:solidFill>
              </a:rPr>
              <a:t>Project Timeline</a:t>
            </a:r>
          </a:p>
        </p:txBody>
      </p:sp>
      <p:sp>
        <p:nvSpPr>
          <p:cNvPr id="16"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027906"/>
            <a:ext cx="340878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2"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 name="Date Placeholder 1">
            <a:extLst>
              <a:ext uri="{FF2B5EF4-FFF2-40B4-BE49-F238E27FC236}">
                <a16:creationId xmlns:a16="http://schemas.microsoft.com/office/drawing/2014/main" id="{86F563F5-87E6-4E12-AFC7-FDB1597042DF}"/>
              </a:ext>
            </a:extLst>
          </p:cNvPr>
          <p:cNvSpPr>
            <a:spLocks noGrp="1"/>
          </p:cNvSpPr>
          <p:nvPr>
            <p:ph type="dt" sz="half" idx="4294967295"/>
          </p:nvPr>
        </p:nvSpPr>
        <p:spPr>
          <a:xfrm>
            <a:off x="838200" y="6356350"/>
            <a:ext cx="2743200" cy="365125"/>
          </a:xfrm>
        </p:spPr>
        <p:txBody>
          <a:bodyPr>
            <a:normAutofit/>
          </a:bodyPr>
          <a:lstStyle/>
          <a:p>
            <a:pPr>
              <a:spcAft>
                <a:spcPts val="600"/>
              </a:spcAft>
            </a:pPr>
            <a:r>
              <a:rPr lang="en-US">
                <a:solidFill>
                  <a:schemeClr val="bg1"/>
                </a:solidFill>
              </a:rPr>
              <a:t>Sarah Price</a:t>
            </a:r>
          </a:p>
        </p:txBody>
      </p:sp>
      <p:sp>
        <p:nvSpPr>
          <p:cNvPr id="3" name="Footer Placeholder 2">
            <a:extLst>
              <a:ext uri="{FF2B5EF4-FFF2-40B4-BE49-F238E27FC236}">
                <a16:creationId xmlns:a16="http://schemas.microsoft.com/office/drawing/2014/main" id="{FF1CC5CA-11A3-42A3-9129-0DD453DD694A}"/>
              </a:ext>
            </a:extLst>
          </p:cNvPr>
          <p:cNvSpPr>
            <a:spLocks noGrp="1"/>
          </p:cNvSpPr>
          <p:nvPr>
            <p:ph type="ftr" sz="quarter" idx="4294967295"/>
          </p:nvPr>
        </p:nvSpPr>
        <p:spPr>
          <a:xfrm>
            <a:off x="4038600" y="6356350"/>
            <a:ext cx="4114800" cy="365125"/>
          </a:xfrm>
        </p:spPr>
        <p:txBody>
          <a:bodyPr>
            <a:normAutofit/>
          </a:bodyPr>
          <a:lstStyle/>
          <a:p>
            <a:pPr>
              <a:spcAft>
                <a:spcPts val="600"/>
              </a:spcAft>
            </a:pPr>
            <a:r>
              <a:rPr lang="en-US">
                <a:solidFill>
                  <a:schemeClr val="bg1"/>
                </a:solidFill>
              </a:rPr>
              <a:t>3</a:t>
            </a:r>
            <a:r>
              <a:rPr lang="en-US" baseline="30000">
                <a:solidFill>
                  <a:schemeClr val="bg1"/>
                </a:solidFill>
              </a:rPr>
              <a:t>rd</a:t>
            </a:r>
            <a:r>
              <a:rPr lang="en-US">
                <a:solidFill>
                  <a:schemeClr val="bg1"/>
                </a:solidFill>
              </a:rPr>
              <a:t> iteration presentation</a:t>
            </a:r>
          </a:p>
        </p:txBody>
      </p:sp>
      <p:sp>
        <p:nvSpPr>
          <p:cNvPr id="4" name="Slide Number Placeholder 3">
            <a:extLst>
              <a:ext uri="{FF2B5EF4-FFF2-40B4-BE49-F238E27FC236}">
                <a16:creationId xmlns:a16="http://schemas.microsoft.com/office/drawing/2014/main" id="{3971426B-0478-434E-8A10-B796B5B115C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bg1"/>
                </a:solidFill>
              </a:rPr>
              <a:pPr>
                <a:spcAft>
                  <a:spcPts val="600"/>
                </a:spcAft>
              </a:pPr>
              <a:t>8</a:t>
            </a:fld>
            <a:endParaRPr lang="en-US">
              <a:solidFill>
                <a:schemeClr val="bg1"/>
              </a:solidFill>
            </a:endParaRPr>
          </a:p>
        </p:txBody>
      </p:sp>
      <p:graphicFrame>
        <p:nvGraphicFramePr>
          <p:cNvPr id="41" name="Content Placeholder 3">
            <a:extLst>
              <a:ext uri="{FF2B5EF4-FFF2-40B4-BE49-F238E27FC236}">
                <a16:creationId xmlns:a16="http://schemas.microsoft.com/office/drawing/2014/main" id="{018E332E-FE89-4E17-8914-C0D48D7B0949}"/>
              </a:ext>
            </a:extLst>
          </p:cNvPr>
          <p:cNvGraphicFramePr/>
          <p:nvPr>
            <p:extLst>
              <p:ext uri="{D42A27DB-BD31-4B8C-83A1-F6EECF244321}">
                <p14:modId xmlns:p14="http://schemas.microsoft.com/office/powerpoint/2010/main" val="2893381291"/>
              </p:ext>
            </p:extLst>
          </p:nvPr>
        </p:nvGraphicFramePr>
        <p:xfrm>
          <a:off x="838200" y="147024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8" name="Graphic 37" descr="Checkmark with solid fill">
            <a:extLst>
              <a:ext uri="{FF2B5EF4-FFF2-40B4-BE49-F238E27FC236}">
                <a16:creationId xmlns:a16="http://schemas.microsoft.com/office/drawing/2014/main" id="{CF78AA98-3409-444E-894E-E0FEFC1FBF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54893" y="1517687"/>
            <a:ext cx="914400" cy="914400"/>
          </a:xfrm>
          <a:prstGeom prst="rect">
            <a:avLst/>
          </a:prstGeom>
          <a:effectLst>
            <a:glow rad="139700">
              <a:schemeClr val="accent6">
                <a:satMod val="175000"/>
                <a:alpha val="40000"/>
              </a:schemeClr>
            </a:glow>
          </a:effectLst>
        </p:spPr>
      </p:pic>
      <p:pic>
        <p:nvPicPr>
          <p:cNvPr id="40" name="Graphic 39" descr="Checkmark with solid fill">
            <a:extLst>
              <a:ext uri="{FF2B5EF4-FFF2-40B4-BE49-F238E27FC236}">
                <a16:creationId xmlns:a16="http://schemas.microsoft.com/office/drawing/2014/main" id="{D81A9016-1162-4BDC-A50E-E6590FB7F0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23448" y="1141413"/>
            <a:ext cx="914400" cy="914400"/>
          </a:xfrm>
          <a:prstGeom prst="rect">
            <a:avLst/>
          </a:prstGeom>
          <a:effectLst>
            <a:glow rad="139700">
              <a:schemeClr val="accent6">
                <a:satMod val="175000"/>
                <a:alpha val="40000"/>
              </a:schemeClr>
            </a:glow>
          </a:effectLst>
        </p:spPr>
      </p:pic>
      <p:pic>
        <p:nvPicPr>
          <p:cNvPr id="42" name="Graphic 41" descr="Checkmark with solid fill">
            <a:extLst>
              <a:ext uri="{FF2B5EF4-FFF2-40B4-BE49-F238E27FC236}">
                <a16:creationId xmlns:a16="http://schemas.microsoft.com/office/drawing/2014/main" id="{AF01BA98-F036-479A-BAA1-70858630A5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4224" y="1335341"/>
            <a:ext cx="914400" cy="914400"/>
          </a:xfrm>
          <a:prstGeom prst="rect">
            <a:avLst/>
          </a:prstGeom>
          <a:effectLst>
            <a:glow rad="139700">
              <a:schemeClr val="accent6">
                <a:satMod val="175000"/>
                <a:alpha val="40000"/>
              </a:schemeClr>
            </a:glow>
          </a:effectLst>
        </p:spPr>
      </p:pic>
      <p:pic>
        <p:nvPicPr>
          <p:cNvPr id="43" name="Graphic 42" descr="Checkmark with solid fill">
            <a:extLst>
              <a:ext uri="{FF2B5EF4-FFF2-40B4-BE49-F238E27FC236}">
                <a16:creationId xmlns:a16="http://schemas.microsoft.com/office/drawing/2014/main" id="{8EB235F6-FBDB-423E-873B-08005BFA55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1568" y="1695132"/>
            <a:ext cx="914400" cy="914400"/>
          </a:xfrm>
          <a:prstGeom prst="rect">
            <a:avLst/>
          </a:prstGeom>
          <a:effectLst>
            <a:glow rad="139700">
              <a:schemeClr val="accent6">
                <a:satMod val="175000"/>
                <a:alpha val="40000"/>
              </a:schemeClr>
            </a:glow>
          </a:effectLst>
        </p:spPr>
      </p:pic>
      <p:pic>
        <p:nvPicPr>
          <p:cNvPr id="44" name="Graphic 43" descr="Checkmark with solid fill">
            <a:extLst>
              <a:ext uri="{FF2B5EF4-FFF2-40B4-BE49-F238E27FC236}">
                <a16:creationId xmlns:a16="http://schemas.microsoft.com/office/drawing/2014/main" id="{3C2DAA82-D44E-475F-9866-102A96BD1D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06755" y="4188979"/>
            <a:ext cx="914400" cy="914400"/>
          </a:xfrm>
          <a:prstGeom prst="rect">
            <a:avLst/>
          </a:prstGeom>
          <a:effectLst>
            <a:glow rad="139700">
              <a:schemeClr val="accent6">
                <a:satMod val="175000"/>
                <a:alpha val="40000"/>
              </a:schemeClr>
            </a:glow>
          </a:effectLst>
        </p:spPr>
      </p:pic>
      <p:pic>
        <p:nvPicPr>
          <p:cNvPr id="45" name="Graphic 44" descr="Checkmark with solid fill">
            <a:extLst>
              <a:ext uri="{FF2B5EF4-FFF2-40B4-BE49-F238E27FC236}">
                <a16:creationId xmlns:a16="http://schemas.microsoft.com/office/drawing/2014/main" id="{C7FA035B-DF37-41C5-9FCD-4546A3877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0" y="4646179"/>
            <a:ext cx="914400" cy="914400"/>
          </a:xfrm>
          <a:prstGeom prst="rect">
            <a:avLst/>
          </a:prstGeom>
          <a:effectLst>
            <a:glow rad="139700">
              <a:schemeClr val="accent6">
                <a:satMod val="175000"/>
                <a:alpha val="40000"/>
              </a:schemeClr>
            </a:glow>
          </a:effectLst>
        </p:spPr>
      </p:pic>
      <p:sp>
        <p:nvSpPr>
          <p:cNvPr id="48" name="Rectangle 47">
            <a:extLst>
              <a:ext uri="{FF2B5EF4-FFF2-40B4-BE49-F238E27FC236}">
                <a16:creationId xmlns:a16="http://schemas.microsoft.com/office/drawing/2014/main" id="{CD556CDA-CDB7-4059-BF87-B5F08FDDA4EF}"/>
              </a:ext>
            </a:extLst>
          </p:cNvPr>
          <p:cNvSpPr/>
          <p:nvPr/>
        </p:nvSpPr>
        <p:spPr>
          <a:xfrm>
            <a:off x="7597430" y="5462419"/>
            <a:ext cx="798612" cy="292428"/>
          </a:xfrm>
          <a:prstGeom prst="rect">
            <a:avLst/>
          </a:prstGeom>
          <a:noFill/>
          <a:ln>
            <a:solidFill>
              <a:srgbClr val="FF0000"/>
            </a:solidFill>
          </a:ln>
          <a:effectLst>
            <a:glow rad="139700">
              <a:srgbClr val="FF0000">
                <a:alpha val="40000"/>
              </a:srgb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1356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8" name="Title 7">
            <a:extLst>
              <a:ext uri="{FF2B5EF4-FFF2-40B4-BE49-F238E27FC236}">
                <a16:creationId xmlns:a16="http://schemas.microsoft.com/office/drawing/2014/main" id="{B6647AD8-9BC2-494E-A00B-38A8A23E9C93}"/>
              </a:ext>
            </a:extLst>
          </p:cNvPr>
          <p:cNvSpPr>
            <a:spLocks noGrp="1"/>
          </p:cNvSpPr>
          <p:nvPr>
            <p:ph type="title"/>
          </p:nvPr>
        </p:nvSpPr>
        <p:spPr>
          <a:xfrm>
            <a:off x="1188069" y="381935"/>
            <a:ext cx="5366040" cy="2344840"/>
          </a:xfrm>
        </p:spPr>
        <p:txBody>
          <a:bodyPr anchor="b">
            <a:normAutofit/>
          </a:bodyPr>
          <a:lstStyle/>
          <a:p>
            <a:r>
              <a:rPr lang="en-US" sz="6600">
                <a:solidFill>
                  <a:srgbClr val="FFFFFF"/>
                </a:solidFill>
              </a:rPr>
              <a:t>Project Flowchart</a:t>
            </a:r>
          </a:p>
        </p:txBody>
      </p:sp>
      <p:sp>
        <p:nvSpPr>
          <p:cNvPr id="3" name="Footer Placeholder 2">
            <a:extLst>
              <a:ext uri="{FF2B5EF4-FFF2-40B4-BE49-F238E27FC236}">
                <a16:creationId xmlns:a16="http://schemas.microsoft.com/office/drawing/2014/main" id="{FF1CC5CA-11A3-42A3-9129-0DD453DD694A}"/>
              </a:ext>
            </a:extLst>
          </p:cNvPr>
          <p:cNvSpPr>
            <a:spLocks noGrp="1"/>
          </p:cNvSpPr>
          <p:nvPr>
            <p:ph type="ftr" sz="quarter" idx="4294967295"/>
          </p:nvPr>
        </p:nvSpPr>
        <p:spPr>
          <a:xfrm rot="16200000">
            <a:off x="-1150424" y="1591484"/>
            <a:ext cx="3548094" cy="365125"/>
          </a:xfrm>
        </p:spPr>
        <p:txBody>
          <a:bodyPr>
            <a:normAutofit/>
          </a:bodyPr>
          <a:lstStyle/>
          <a:p>
            <a:pPr>
              <a:spcAft>
                <a:spcPts val="600"/>
              </a:spcAft>
            </a:pPr>
            <a:r>
              <a:rPr lang="en-US">
                <a:solidFill>
                  <a:srgbClr val="FFFFFF"/>
                </a:solidFill>
              </a:rPr>
              <a:t>3</a:t>
            </a:r>
            <a:r>
              <a:rPr lang="en-US" baseline="30000">
                <a:solidFill>
                  <a:srgbClr val="FFFFFF"/>
                </a:solidFill>
              </a:rPr>
              <a:t>rd</a:t>
            </a:r>
            <a:r>
              <a:rPr lang="en-US">
                <a:solidFill>
                  <a:srgbClr val="FFFFFF"/>
                </a:solidFill>
              </a:rPr>
              <a:t> iteration presentation</a:t>
            </a:r>
          </a:p>
        </p:txBody>
      </p:sp>
      <p:sp>
        <p:nvSpPr>
          <p:cNvPr id="2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6"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86F563F5-87E6-4E12-AFC7-FDB1597042DF}"/>
              </a:ext>
            </a:extLst>
          </p:cNvPr>
          <p:cNvSpPr>
            <a:spLocks noGrp="1"/>
          </p:cNvSpPr>
          <p:nvPr>
            <p:ph type="dt" sz="half" idx="4294967295"/>
          </p:nvPr>
        </p:nvSpPr>
        <p:spPr>
          <a:xfrm>
            <a:off x="838200" y="6356350"/>
            <a:ext cx="2743200" cy="365125"/>
          </a:xfrm>
        </p:spPr>
        <p:txBody>
          <a:bodyPr>
            <a:normAutofit/>
          </a:bodyPr>
          <a:lstStyle/>
          <a:p>
            <a:pPr>
              <a:spcAft>
                <a:spcPts val="600"/>
              </a:spcAft>
            </a:pPr>
            <a:r>
              <a:rPr lang="en-US">
                <a:solidFill>
                  <a:schemeClr val="bg1"/>
                </a:solidFill>
              </a:rPr>
              <a:t>Sarah Price</a:t>
            </a:r>
          </a:p>
        </p:txBody>
      </p:sp>
      <p:sp>
        <p:nvSpPr>
          <p:cNvPr id="4" name="Slide Number Placeholder 3">
            <a:extLst>
              <a:ext uri="{FF2B5EF4-FFF2-40B4-BE49-F238E27FC236}">
                <a16:creationId xmlns:a16="http://schemas.microsoft.com/office/drawing/2014/main" id="{3971426B-0478-434E-8A10-B796B5B115C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rgbClr val="FFFFFF"/>
                </a:solidFill>
              </a:rPr>
              <a:pPr>
                <a:spcAft>
                  <a:spcPts val="600"/>
                </a:spcAft>
              </a:pPr>
              <a:t>9</a:t>
            </a:fld>
            <a:endParaRPr lang="en-US">
              <a:solidFill>
                <a:srgbClr val="FFFFFF"/>
              </a:solidFill>
            </a:endParaRPr>
          </a:p>
        </p:txBody>
      </p:sp>
      <p:graphicFrame>
        <p:nvGraphicFramePr>
          <p:cNvPr id="21" name="Diagram 20">
            <a:extLst>
              <a:ext uri="{FF2B5EF4-FFF2-40B4-BE49-F238E27FC236}">
                <a16:creationId xmlns:a16="http://schemas.microsoft.com/office/drawing/2014/main" id="{4D3AE77B-4BA4-4651-860B-B361B7E9B460}"/>
              </a:ext>
            </a:extLst>
          </p:cNvPr>
          <p:cNvGraphicFramePr/>
          <p:nvPr>
            <p:extLst>
              <p:ext uri="{D42A27DB-BD31-4B8C-83A1-F6EECF244321}">
                <p14:modId xmlns:p14="http://schemas.microsoft.com/office/powerpoint/2010/main" val="20690242"/>
              </p:ext>
            </p:extLst>
          </p:nvPr>
        </p:nvGraphicFramePr>
        <p:xfrm>
          <a:off x="4056598" y="252466"/>
          <a:ext cx="8759024" cy="6353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Graphic 27" descr="Checkmark with solid fill">
            <a:extLst>
              <a:ext uri="{FF2B5EF4-FFF2-40B4-BE49-F238E27FC236}">
                <a16:creationId xmlns:a16="http://schemas.microsoft.com/office/drawing/2014/main" id="{91CED227-3D50-497A-9C1A-67CC2F6081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0121" y="136525"/>
            <a:ext cx="914400" cy="914400"/>
          </a:xfrm>
          <a:prstGeom prst="rect">
            <a:avLst/>
          </a:prstGeom>
          <a:effectLst>
            <a:glow rad="139700">
              <a:schemeClr val="accent6">
                <a:satMod val="175000"/>
                <a:alpha val="40000"/>
              </a:schemeClr>
            </a:glow>
          </a:effectLst>
        </p:spPr>
      </p:pic>
      <p:pic>
        <p:nvPicPr>
          <p:cNvPr id="38" name="Graphic 37" descr="Checkmark with solid fill">
            <a:extLst>
              <a:ext uri="{FF2B5EF4-FFF2-40B4-BE49-F238E27FC236}">
                <a16:creationId xmlns:a16="http://schemas.microsoft.com/office/drawing/2014/main" id="{3F83FC34-7662-4039-8494-26E3649820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54964" y="1737800"/>
            <a:ext cx="914400" cy="914400"/>
          </a:xfrm>
          <a:prstGeom prst="rect">
            <a:avLst/>
          </a:prstGeom>
          <a:effectLst>
            <a:glow rad="139700">
              <a:schemeClr val="accent6">
                <a:satMod val="175000"/>
                <a:alpha val="40000"/>
              </a:schemeClr>
            </a:glow>
          </a:effectLst>
        </p:spPr>
      </p:pic>
      <p:pic>
        <p:nvPicPr>
          <p:cNvPr id="39" name="Graphic 38" descr="Checkmark with solid fill">
            <a:extLst>
              <a:ext uri="{FF2B5EF4-FFF2-40B4-BE49-F238E27FC236}">
                <a16:creationId xmlns:a16="http://schemas.microsoft.com/office/drawing/2014/main" id="{1E28507E-6F48-4E14-9942-80A9642DFF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9779" y="4137534"/>
            <a:ext cx="914400" cy="914400"/>
          </a:xfrm>
          <a:prstGeom prst="rect">
            <a:avLst/>
          </a:prstGeom>
          <a:effectLst>
            <a:glow rad="139700">
              <a:schemeClr val="accent6">
                <a:satMod val="175000"/>
                <a:alpha val="40000"/>
              </a:schemeClr>
            </a:glow>
          </a:effectLst>
        </p:spPr>
      </p:pic>
      <p:pic>
        <p:nvPicPr>
          <p:cNvPr id="40" name="Graphic 39" descr="Checkmark with solid fill">
            <a:extLst>
              <a:ext uri="{FF2B5EF4-FFF2-40B4-BE49-F238E27FC236}">
                <a16:creationId xmlns:a16="http://schemas.microsoft.com/office/drawing/2014/main" id="{E28BE0A3-412B-4180-B79D-494328CC7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0121" y="5407846"/>
            <a:ext cx="914400" cy="914400"/>
          </a:xfrm>
          <a:prstGeom prst="rect">
            <a:avLst/>
          </a:prstGeom>
          <a:effectLst>
            <a:glow rad="139700">
              <a:schemeClr val="accent6">
                <a:satMod val="175000"/>
                <a:alpha val="40000"/>
              </a:schemeClr>
            </a:glow>
          </a:effectLst>
        </p:spPr>
      </p:pic>
      <p:pic>
        <p:nvPicPr>
          <p:cNvPr id="41" name="Graphic 40" descr="Checkmark with solid fill">
            <a:extLst>
              <a:ext uri="{FF2B5EF4-FFF2-40B4-BE49-F238E27FC236}">
                <a16:creationId xmlns:a16="http://schemas.microsoft.com/office/drawing/2014/main" id="{7694316B-E1A9-4426-AF3E-8D04B796C9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28898" y="4137534"/>
            <a:ext cx="914400" cy="914400"/>
          </a:xfrm>
          <a:prstGeom prst="rect">
            <a:avLst/>
          </a:prstGeom>
          <a:effectLst>
            <a:glow rad="139700">
              <a:schemeClr val="accent6">
                <a:satMod val="175000"/>
                <a:alpha val="40000"/>
              </a:schemeClr>
            </a:glow>
          </a:effectLst>
        </p:spPr>
      </p:pic>
      <p:sp>
        <p:nvSpPr>
          <p:cNvPr id="5" name="TextBox 4">
            <a:extLst>
              <a:ext uri="{FF2B5EF4-FFF2-40B4-BE49-F238E27FC236}">
                <a16:creationId xmlns:a16="http://schemas.microsoft.com/office/drawing/2014/main" id="{6302B88A-49F3-4B88-88CA-36CCF6E914DF}"/>
              </a:ext>
            </a:extLst>
          </p:cNvPr>
          <p:cNvSpPr txBox="1"/>
          <p:nvPr/>
        </p:nvSpPr>
        <p:spPr>
          <a:xfrm>
            <a:off x="3779561" y="3274481"/>
            <a:ext cx="2075515" cy="369332"/>
          </a:xfrm>
          <a:prstGeom prst="rect">
            <a:avLst/>
          </a:prstGeom>
          <a:noFill/>
        </p:spPr>
        <p:txBody>
          <a:bodyPr wrap="square" lIns="91440" tIns="45720" rIns="91440" bIns="45720" rtlCol="0" anchor="t">
            <a:spAutoFit/>
          </a:bodyPr>
          <a:lstStyle/>
          <a:p>
            <a:r>
              <a:rPr lang="en-US">
                <a:solidFill>
                  <a:schemeClr val="bg1"/>
                </a:solidFill>
                <a:latin typeface="72 Light"/>
                <a:cs typeface="72 Light" panose="020B0303030000000003" pitchFamily="34" charset="0"/>
              </a:rPr>
              <a:t>We are here --&gt;</a:t>
            </a:r>
            <a:endParaRPr lang="en-US">
              <a:solidFill>
                <a:schemeClr val="bg1"/>
              </a:solidFill>
              <a:latin typeface="72 Light"/>
              <a:cs typeface="72 Light" panose="020B0303030000000003" pitchFamily="34" charset="0"/>
              <a:sym typeface="Wingdings" panose="05000000000000000000" pitchFamily="2" charset="2"/>
            </a:endParaRPr>
          </a:p>
        </p:txBody>
      </p:sp>
    </p:spTree>
    <p:extLst>
      <p:ext uri="{BB962C8B-B14F-4D97-AF65-F5344CB8AC3E}">
        <p14:creationId xmlns:p14="http://schemas.microsoft.com/office/powerpoint/2010/main" val="37647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9BC06D2ACFD24C9F4DBC97BD667410" ma:contentTypeVersion="2" ma:contentTypeDescription="Create a new document." ma:contentTypeScope="" ma:versionID="56efe7768f0eefae2e11c326fe9a0ff6">
  <xsd:schema xmlns:xsd="http://www.w3.org/2001/XMLSchema" xmlns:xs="http://www.w3.org/2001/XMLSchema" xmlns:p="http://schemas.microsoft.com/office/2006/metadata/properties" xmlns:ns2="0aa9b7b4-7e35-4062-8f22-7b146bc781da" targetNamespace="http://schemas.microsoft.com/office/2006/metadata/properties" ma:root="true" ma:fieldsID="e7e7ae0aee6ca37aaaeec84b74d12242" ns2:_="">
    <xsd:import namespace="0aa9b7b4-7e35-4062-8f22-7b146bc781d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a9b7b4-7e35-4062-8f22-7b146bc781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C0CB4F2D-DADE-4B56-8093-AEEC968EC460}">
  <ds:schemaRefs>
    <ds:schemaRef ds:uri="0aa9b7b4-7e35-4062-8f22-7b146bc781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9919F73-B6C2-4A43-95E2-833EC48925FE}">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Galaxy presentation</Template>
  <Application>Microsoft Office PowerPoint</Application>
  <PresentationFormat>Widescreen</PresentationFormat>
  <Slides>28</Slides>
  <Notes>18</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GradientUnivers</vt:lpstr>
      <vt:lpstr>3rd Iteration Presentation</vt:lpstr>
      <vt:lpstr>Agenda</vt:lpstr>
      <vt:lpstr>Project overview</vt:lpstr>
      <vt:lpstr>The Team</vt:lpstr>
      <vt:lpstr>Project Re-cap</vt:lpstr>
      <vt:lpstr>Implemented Features</vt:lpstr>
      <vt:lpstr>Future Features</vt:lpstr>
      <vt:lpstr>Project Timeline</vt:lpstr>
      <vt:lpstr>Project Flowchart</vt:lpstr>
      <vt:lpstr>results</vt:lpstr>
      <vt:lpstr>Cholesterol vs Heart Disease</vt:lpstr>
      <vt:lpstr>Age vs Heart Disease</vt:lpstr>
      <vt:lpstr>Diabetes vs Heart Disease</vt:lpstr>
      <vt:lpstr>Applying PCA</vt:lpstr>
      <vt:lpstr>roles</vt:lpstr>
      <vt:lpstr>Team Effort! (Week 10)</vt:lpstr>
      <vt:lpstr>Sprint performance</vt:lpstr>
      <vt:lpstr>Iteration Sprints</vt:lpstr>
      <vt:lpstr>Website preview</vt:lpstr>
      <vt:lpstr>PowerPoint Presentation</vt:lpstr>
      <vt:lpstr>PowerPoint Presentation</vt:lpstr>
      <vt:lpstr>PowerPoint Presentation</vt:lpstr>
      <vt:lpstr>Visualization Update</vt:lpstr>
      <vt:lpstr>PowerPoint Presentation</vt:lpstr>
      <vt:lpstr>D3.js Visual coming soon...</vt:lpstr>
      <vt:lpstr>documentation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Iteration Presentation</dc:title>
  <dc:creator>Haley Sheppard</dc:creator>
  <cp:revision>4</cp:revision>
  <dcterms:created xsi:type="dcterms:W3CDTF">2021-04-26T18:38:53Z</dcterms:created>
  <dcterms:modified xsi:type="dcterms:W3CDTF">2021-04-29T20:20:57Z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0x010100E39BC06D2ACFD24C9F4DBC97BD667410</vt:lpwstr>
  </property>
</Properties>
</file>